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3" r:id="rId3"/>
    <p:sldId id="257" r:id="rId4"/>
    <p:sldId id="258" r:id="rId5"/>
    <p:sldId id="259" r:id="rId6"/>
    <p:sldId id="273" r:id="rId7"/>
    <p:sldId id="274" r:id="rId8"/>
    <p:sldId id="275" r:id="rId9"/>
    <p:sldId id="276" r:id="rId10"/>
    <p:sldId id="283" r:id="rId11"/>
    <p:sldId id="306" r:id="rId12"/>
    <p:sldId id="272"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8" autoAdjust="0"/>
    <p:restoredTop sz="91244" autoAdjust="0"/>
  </p:normalViewPr>
  <p:slideViewPr>
    <p:cSldViewPr>
      <p:cViewPr varScale="1">
        <p:scale>
          <a:sx n="93" d="100"/>
          <a:sy n="93" d="100"/>
        </p:scale>
        <p:origin x="102"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363BC-A805-4C88-A03F-B5756409499F}"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MX"/>
        </a:p>
      </dgm:t>
    </dgm:pt>
    <dgm:pt modelId="{479E22E7-13F3-49B5-80E9-8693391BB6A8}">
      <dgm:prSet phldrT="[Texto]" custT="1"/>
      <dgm:spPr/>
      <dgm:t>
        <a:bodyPr/>
        <a:lstStyle/>
        <a:p>
          <a:r>
            <a:rPr lang="es-MX" sz="1800" b="1" smtClean="0">
              <a:solidFill>
                <a:srgbClr val="0070C0"/>
              </a:solidFill>
            </a:rPr>
            <a:t>FUNCIONES DE LA CONDUCTA TIPICA.</a:t>
          </a:r>
          <a:endParaRPr lang="es-MX" sz="1800" b="1" dirty="0">
            <a:solidFill>
              <a:srgbClr val="0070C0"/>
            </a:solidFill>
          </a:endParaRPr>
        </a:p>
      </dgm:t>
    </dgm:pt>
    <dgm:pt modelId="{F933C780-7FD2-409C-9666-C21055436C3A}" type="parTrans" cxnId="{151FC25F-A3D9-4DBA-A13C-9DFAC436A45F}">
      <dgm:prSet/>
      <dgm:spPr/>
      <dgm:t>
        <a:bodyPr/>
        <a:lstStyle/>
        <a:p>
          <a:endParaRPr lang="es-MX" sz="2400" b="1"/>
        </a:p>
      </dgm:t>
    </dgm:pt>
    <dgm:pt modelId="{4DE2D25F-8593-41E7-A0F6-A5C1567E65DA}" type="sibTrans" cxnId="{151FC25F-A3D9-4DBA-A13C-9DFAC436A45F}">
      <dgm:prSet/>
      <dgm:spPr/>
      <dgm:t>
        <a:bodyPr/>
        <a:lstStyle/>
        <a:p>
          <a:endParaRPr lang="es-MX" sz="2400" b="1"/>
        </a:p>
      </dgm:t>
    </dgm:pt>
    <dgm:pt modelId="{5EDCAE22-C199-4D66-94F4-5CFB66837A34}" type="asst">
      <dgm:prSet phldrT="[Texto]" custT="1"/>
      <dgm:spPr/>
      <dgm:t>
        <a:bodyPr/>
        <a:lstStyle/>
        <a:p>
          <a:r>
            <a:rPr lang="es-MX" sz="1400" b="1" dirty="0" smtClean="0"/>
            <a:t>son</a:t>
          </a:r>
          <a:endParaRPr lang="es-MX" sz="1400" b="1" dirty="0"/>
        </a:p>
      </dgm:t>
    </dgm:pt>
    <dgm:pt modelId="{D22575E6-4198-43E7-93FA-447E6B3D5F56}" type="parTrans" cxnId="{76AEC933-5301-4116-8DC1-78DA2536FFEE}">
      <dgm:prSet/>
      <dgm:spPr/>
      <dgm:t>
        <a:bodyPr/>
        <a:lstStyle/>
        <a:p>
          <a:endParaRPr lang="es-MX" sz="2400" b="1"/>
        </a:p>
      </dgm:t>
    </dgm:pt>
    <dgm:pt modelId="{BEAF7F4D-076A-4541-822E-E01E88704F6C}" type="sibTrans" cxnId="{76AEC933-5301-4116-8DC1-78DA2536FFEE}">
      <dgm:prSet/>
      <dgm:spPr/>
      <dgm:t>
        <a:bodyPr/>
        <a:lstStyle/>
        <a:p>
          <a:endParaRPr lang="es-MX" sz="2400" b="1"/>
        </a:p>
      </dgm:t>
    </dgm:pt>
    <dgm:pt modelId="{44892635-9E1A-434A-A650-67AB6BEA1945}">
      <dgm:prSet phldrT="[Texto]" custT="1"/>
      <dgm:spPr/>
      <dgm:t>
        <a:bodyPr/>
        <a:lstStyle/>
        <a:p>
          <a:r>
            <a:rPr lang="es-MX" sz="1400" b="1" dirty="0" smtClean="0">
              <a:solidFill>
                <a:srgbClr val="FF0000"/>
              </a:solidFill>
            </a:rPr>
            <a:t>Llamada de atención o de advertencia</a:t>
          </a:r>
          <a:endParaRPr lang="es-MX" sz="1400" b="1" dirty="0">
            <a:solidFill>
              <a:srgbClr val="FF0000"/>
            </a:solidFill>
          </a:endParaRPr>
        </a:p>
      </dgm:t>
    </dgm:pt>
    <dgm:pt modelId="{78671DB0-5C6B-4EE8-9620-805E2C8CF970}" type="parTrans" cxnId="{7397E5F2-F44E-477C-BA78-E65EBA3E678F}">
      <dgm:prSet/>
      <dgm:spPr/>
      <dgm:t>
        <a:bodyPr/>
        <a:lstStyle/>
        <a:p>
          <a:endParaRPr lang="es-MX" sz="2400" b="1"/>
        </a:p>
      </dgm:t>
    </dgm:pt>
    <dgm:pt modelId="{EF98FA9E-CF20-4A16-9B86-BCB598C7C606}" type="sibTrans" cxnId="{7397E5F2-F44E-477C-BA78-E65EBA3E678F}">
      <dgm:prSet/>
      <dgm:spPr/>
      <dgm:t>
        <a:bodyPr/>
        <a:lstStyle/>
        <a:p>
          <a:endParaRPr lang="es-MX" sz="2400" b="1"/>
        </a:p>
      </dgm:t>
    </dgm:pt>
    <dgm:pt modelId="{0DFA6987-4C81-4CAC-B0E8-B5CF7ADE8BB5}">
      <dgm:prSet phldrT="[Texto]" custT="1"/>
      <dgm:spPr/>
      <dgm:t>
        <a:bodyPr/>
        <a:lstStyle/>
        <a:p>
          <a:r>
            <a:rPr lang="es-MX" sz="1400" b="1" dirty="0" smtClean="0">
              <a:solidFill>
                <a:srgbClr val="FF0000"/>
              </a:solidFill>
            </a:rPr>
            <a:t>Prevención</a:t>
          </a:r>
          <a:endParaRPr lang="es-MX" sz="1400" b="1" dirty="0">
            <a:solidFill>
              <a:srgbClr val="FF0000"/>
            </a:solidFill>
          </a:endParaRPr>
        </a:p>
      </dgm:t>
    </dgm:pt>
    <dgm:pt modelId="{A091D46D-2167-4482-9823-A9ECBC6F752B}" type="parTrans" cxnId="{E6CB7EC7-A44C-4F8E-8068-41C6B8EAA285}">
      <dgm:prSet/>
      <dgm:spPr/>
      <dgm:t>
        <a:bodyPr/>
        <a:lstStyle/>
        <a:p>
          <a:endParaRPr lang="es-MX" sz="2400" b="1"/>
        </a:p>
      </dgm:t>
    </dgm:pt>
    <dgm:pt modelId="{C3DE176B-49F1-4B71-B278-6D3368A9B4BF}" type="sibTrans" cxnId="{E6CB7EC7-A44C-4F8E-8068-41C6B8EAA285}">
      <dgm:prSet/>
      <dgm:spPr/>
      <dgm:t>
        <a:bodyPr/>
        <a:lstStyle/>
        <a:p>
          <a:endParaRPr lang="es-MX" sz="2400" b="1"/>
        </a:p>
      </dgm:t>
    </dgm:pt>
    <dgm:pt modelId="{BC26A1B0-3D07-4885-A8AE-E6D7DD20C1EB}">
      <dgm:prSet phldrT="[Texto]" custT="1"/>
      <dgm:spPr/>
      <dgm:t>
        <a:bodyPr/>
        <a:lstStyle/>
        <a:p>
          <a:r>
            <a:rPr lang="es-MX" sz="1400" b="1" dirty="0" smtClean="0">
              <a:solidFill>
                <a:srgbClr val="FF0000"/>
              </a:solidFill>
            </a:rPr>
            <a:t>Garantía</a:t>
          </a:r>
          <a:endParaRPr lang="es-MX" sz="1400" b="1" dirty="0">
            <a:solidFill>
              <a:srgbClr val="FF0000"/>
            </a:solidFill>
          </a:endParaRPr>
        </a:p>
      </dgm:t>
    </dgm:pt>
    <dgm:pt modelId="{2811C9F4-CC90-416D-B92F-9283046044A4}" type="parTrans" cxnId="{F4234DDF-B8FE-4FD6-9AC2-CDA748438E2D}">
      <dgm:prSet/>
      <dgm:spPr/>
      <dgm:t>
        <a:bodyPr/>
        <a:lstStyle/>
        <a:p>
          <a:endParaRPr lang="es-MX" sz="2400" b="1"/>
        </a:p>
      </dgm:t>
    </dgm:pt>
    <dgm:pt modelId="{9DB85F02-3575-4BF9-8C21-2BF07A37E61A}" type="sibTrans" cxnId="{F4234DDF-B8FE-4FD6-9AC2-CDA748438E2D}">
      <dgm:prSet/>
      <dgm:spPr/>
      <dgm:t>
        <a:bodyPr/>
        <a:lstStyle/>
        <a:p>
          <a:endParaRPr lang="es-MX" sz="2400" b="1"/>
        </a:p>
      </dgm:t>
    </dgm:pt>
    <dgm:pt modelId="{9360D80E-BAD1-4C94-9DD8-F6A432DE4AE1}">
      <dgm:prSet custT="1"/>
      <dgm:spPr/>
      <dgm:t>
        <a:bodyPr/>
        <a:lstStyle/>
        <a:p>
          <a:pPr algn="just"/>
          <a:r>
            <a:rPr lang="es-MX" sz="1600" b="1" dirty="0" smtClean="0"/>
            <a:t>Para que el sujeto evite cometer la conducta típica plasmada</a:t>
          </a:r>
          <a:endParaRPr lang="es-MX" sz="1600" b="1" dirty="0"/>
        </a:p>
      </dgm:t>
    </dgm:pt>
    <dgm:pt modelId="{68091FB4-ABA1-47C5-BAF2-4F2517197F67}" type="parTrans" cxnId="{AAB95EAA-654D-4EE9-8D43-BDDA7BD111AC}">
      <dgm:prSet/>
      <dgm:spPr/>
      <dgm:t>
        <a:bodyPr/>
        <a:lstStyle/>
        <a:p>
          <a:endParaRPr lang="es-MX" sz="2400" b="1"/>
        </a:p>
      </dgm:t>
    </dgm:pt>
    <dgm:pt modelId="{9BE9904F-4D16-4507-92DA-3963620F9101}" type="sibTrans" cxnId="{AAB95EAA-654D-4EE9-8D43-BDDA7BD111AC}">
      <dgm:prSet/>
      <dgm:spPr/>
      <dgm:t>
        <a:bodyPr/>
        <a:lstStyle/>
        <a:p>
          <a:endParaRPr lang="es-MX" sz="2400" b="1"/>
        </a:p>
      </dgm:t>
    </dgm:pt>
    <dgm:pt modelId="{019D2204-5FE0-40DD-A558-066B7C65CB6A}">
      <dgm:prSet custT="1"/>
      <dgm:spPr/>
      <dgm:t>
        <a:bodyPr/>
        <a:lstStyle/>
        <a:p>
          <a:pPr algn="just"/>
          <a:r>
            <a:rPr lang="es-MX" sz="1600" b="1" dirty="0" smtClean="0"/>
            <a:t>Cuando sea aplicada por órganos encargados de la administración en caso que se realicen</a:t>
          </a:r>
          <a:endParaRPr lang="es-MX" sz="1600" b="1" dirty="0"/>
        </a:p>
      </dgm:t>
    </dgm:pt>
    <dgm:pt modelId="{2CA202C6-9512-4B24-A59B-2502E29A09EA}" type="parTrans" cxnId="{FDF90B6B-42A7-41DB-A51B-F17145671488}">
      <dgm:prSet/>
      <dgm:spPr/>
      <dgm:t>
        <a:bodyPr/>
        <a:lstStyle/>
        <a:p>
          <a:endParaRPr lang="es-MX" sz="2400" b="1"/>
        </a:p>
      </dgm:t>
    </dgm:pt>
    <dgm:pt modelId="{52F367D6-7539-4471-AB16-6DE2CB1278BA}" type="sibTrans" cxnId="{FDF90B6B-42A7-41DB-A51B-F17145671488}">
      <dgm:prSet/>
      <dgm:spPr/>
      <dgm:t>
        <a:bodyPr/>
        <a:lstStyle/>
        <a:p>
          <a:endParaRPr lang="es-MX" sz="2400" b="1"/>
        </a:p>
      </dgm:t>
    </dgm:pt>
    <dgm:pt modelId="{6A672C0C-EC19-4757-BD03-FB31506CE316}">
      <dgm:prSet custT="1"/>
      <dgm:spPr/>
      <dgm:t>
        <a:bodyPr/>
        <a:lstStyle/>
        <a:p>
          <a:pPr algn="just"/>
          <a:r>
            <a:rPr lang="es-MX" sz="1600" b="1" dirty="0" smtClean="0"/>
            <a:t>El individuo solo será sancionado por la comisión de conductas típicas previstas </a:t>
          </a:r>
          <a:r>
            <a:rPr lang="es-MX" sz="1800" b="1" dirty="0" smtClean="0"/>
            <a:t>en</a:t>
          </a:r>
          <a:r>
            <a:rPr lang="es-MX" sz="1600" b="1" dirty="0" smtClean="0"/>
            <a:t> una ley</a:t>
          </a:r>
          <a:endParaRPr lang="es-MX" sz="1600" b="1" dirty="0"/>
        </a:p>
      </dgm:t>
    </dgm:pt>
    <dgm:pt modelId="{D47C1960-DA5F-49DE-86FD-91558952530B}" type="parTrans" cxnId="{318F49C3-3D62-4C45-B37B-FC6997F85333}">
      <dgm:prSet/>
      <dgm:spPr/>
      <dgm:t>
        <a:bodyPr/>
        <a:lstStyle/>
        <a:p>
          <a:endParaRPr lang="es-MX" sz="2400" b="1"/>
        </a:p>
      </dgm:t>
    </dgm:pt>
    <dgm:pt modelId="{6AFEAE1F-EF16-408D-AE3E-C7763AFBD712}" type="sibTrans" cxnId="{318F49C3-3D62-4C45-B37B-FC6997F85333}">
      <dgm:prSet/>
      <dgm:spPr/>
      <dgm:t>
        <a:bodyPr/>
        <a:lstStyle/>
        <a:p>
          <a:endParaRPr lang="es-MX" sz="2400" b="1"/>
        </a:p>
      </dgm:t>
    </dgm:pt>
    <dgm:pt modelId="{58994616-AB41-43F5-A24D-FE142E94F4E5}" type="pres">
      <dgm:prSet presAssocID="{BD5363BC-A805-4C88-A03F-B5756409499F}" presName="Name0" presStyleCnt="0">
        <dgm:presLayoutVars>
          <dgm:orgChart val="1"/>
          <dgm:chPref val="1"/>
          <dgm:dir/>
          <dgm:animOne val="branch"/>
          <dgm:animLvl val="lvl"/>
          <dgm:resizeHandles/>
        </dgm:presLayoutVars>
      </dgm:prSet>
      <dgm:spPr/>
      <dgm:t>
        <a:bodyPr/>
        <a:lstStyle/>
        <a:p>
          <a:endParaRPr lang="es-MX"/>
        </a:p>
      </dgm:t>
    </dgm:pt>
    <dgm:pt modelId="{D0587936-15E4-4355-9810-15DEDC6E18AB}" type="pres">
      <dgm:prSet presAssocID="{479E22E7-13F3-49B5-80E9-8693391BB6A8}" presName="hierRoot1" presStyleCnt="0">
        <dgm:presLayoutVars>
          <dgm:hierBranch val="init"/>
        </dgm:presLayoutVars>
      </dgm:prSet>
      <dgm:spPr/>
    </dgm:pt>
    <dgm:pt modelId="{DBDBAE54-A351-4A05-BDF9-C1DE558883F3}" type="pres">
      <dgm:prSet presAssocID="{479E22E7-13F3-49B5-80E9-8693391BB6A8}" presName="rootComposite1" presStyleCnt="0"/>
      <dgm:spPr/>
    </dgm:pt>
    <dgm:pt modelId="{E4105B51-2666-40FE-9D4F-FFB44EF6EF67}" type="pres">
      <dgm:prSet presAssocID="{479E22E7-13F3-49B5-80E9-8693391BB6A8}" presName="rootText1" presStyleLbl="alignAcc1" presStyleIdx="0" presStyleCnt="0">
        <dgm:presLayoutVars>
          <dgm:chPref val="3"/>
        </dgm:presLayoutVars>
      </dgm:prSet>
      <dgm:spPr/>
      <dgm:t>
        <a:bodyPr/>
        <a:lstStyle/>
        <a:p>
          <a:endParaRPr lang="es-MX"/>
        </a:p>
      </dgm:t>
    </dgm:pt>
    <dgm:pt modelId="{661A31EB-A34D-4AC6-A0C3-CD6CFC3142F5}" type="pres">
      <dgm:prSet presAssocID="{479E22E7-13F3-49B5-80E9-8693391BB6A8}" presName="topArc1" presStyleLbl="parChTrans1D1" presStyleIdx="0" presStyleCnt="16"/>
      <dgm:spPr/>
    </dgm:pt>
    <dgm:pt modelId="{74F0AE69-06E2-4D7E-B5E1-0B284E818554}" type="pres">
      <dgm:prSet presAssocID="{479E22E7-13F3-49B5-80E9-8693391BB6A8}" presName="bottomArc1" presStyleLbl="parChTrans1D1" presStyleIdx="1" presStyleCnt="16"/>
      <dgm:spPr/>
    </dgm:pt>
    <dgm:pt modelId="{5026A57E-E2C4-4407-AAF2-7F64C4879670}" type="pres">
      <dgm:prSet presAssocID="{479E22E7-13F3-49B5-80E9-8693391BB6A8}" presName="topConnNode1" presStyleLbl="node1" presStyleIdx="0" presStyleCnt="0"/>
      <dgm:spPr/>
      <dgm:t>
        <a:bodyPr/>
        <a:lstStyle/>
        <a:p>
          <a:endParaRPr lang="es-MX"/>
        </a:p>
      </dgm:t>
    </dgm:pt>
    <dgm:pt modelId="{2D048842-3AB0-46B0-9DD5-C483B987AFFB}" type="pres">
      <dgm:prSet presAssocID="{479E22E7-13F3-49B5-80E9-8693391BB6A8}" presName="hierChild2" presStyleCnt="0"/>
      <dgm:spPr/>
    </dgm:pt>
    <dgm:pt modelId="{7908D8C8-9B81-4641-99B6-BA0DE94A377B}" type="pres">
      <dgm:prSet presAssocID="{78671DB0-5C6B-4EE8-9620-805E2C8CF970}" presName="Name28" presStyleLbl="parChTrans1D2" presStyleIdx="0" presStyleCnt="4"/>
      <dgm:spPr/>
      <dgm:t>
        <a:bodyPr/>
        <a:lstStyle/>
        <a:p>
          <a:endParaRPr lang="es-MX"/>
        </a:p>
      </dgm:t>
    </dgm:pt>
    <dgm:pt modelId="{4B406EEA-08B2-41E1-AF0D-A755CDF88A20}" type="pres">
      <dgm:prSet presAssocID="{44892635-9E1A-434A-A650-67AB6BEA1945}" presName="hierRoot2" presStyleCnt="0">
        <dgm:presLayoutVars>
          <dgm:hierBranch val="init"/>
        </dgm:presLayoutVars>
      </dgm:prSet>
      <dgm:spPr/>
    </dgm:pt>
    <dgm:pt modelId="{57D43906-F23D-4C72-BBC3-8E20008F098B}" type="pres">
      <dgm:prSet presAssocID="{44892635-9E1A-434A-A650-67AB6BEA1945}" presName="rootComposite2" presStyleCnt="0"/>
      <dgm:spPr/>
    </dgm:pt>
    <dgm:pt modelId="{D4841A25-7BAF-4754-9C2C-078175B584AF}" type="pres">
      <dgm:prSet presAssocID="{44892635-9E1A-434A-A650-67AB6BEA1945}" presName="rootText2" presStyleLbl="alignAcc1" presStyleIdx="0" presStyleCnt="0">
        <dgm:presLayoutVars>
          <dgm:chPref val="3"/>
        </dgm:presLayoutVars>
      </dgm:prSet>
      <dgm:spPr/>
      <dgm:t>
        <a:bodyPr/>
        <a:lstStyle/>
        <a:p>
          <a:endParaRPr lang="es-MX"/>
        </a:p>
      </dgm:t>
    </dgm:pt>
    <dgm:pt modelId="{90DE9056-BF78-4073-BA1B-B45D443C528E}" type="pres">
      <dgm:prSet presAssocID="{44892635-9E1A-434A-A650-67AB6BEA1945}" presName="topArc2" presStyleLbl="parChTrans1D1" presStyleIdx="2" presStyleCnt="16"/>
      <dgm:spPr/>
    </dgm:pt>
    <dgm:pt modelId="{A84FE2EA-491F-46A8-BC64-ACD5BF1123EF}" type="pres">
      <dgm:prSet presAssocID="{44892635-9E1A-434A-A650-67AB6BEA1945}" presName="bottomArc2" presStyleLbl="parChTrans1D1" presStyleIdx="3" presStyleCnt="16"/>
      <dgm:spPr/>
    </dgm:pt>
    <dgm:pt modelId="{738F2780-B722-42FE-8CD9-643EFB719B72}" type="pres">
      <dgm:prSet presAssocID="{44892635-9E1A-434A-A650-67AB6BEA1945}" presName="topConnNode2" presStyleLbl="node2" presStyleIdx="0" presStyleCnt="0"/>
      <dgm:spPr/>
      <dgm:t>
        <a:bodyPr/>
        <a:lstStyle/>
        <a:p>
          <a:endParaRPr lang="es-MX"/>
        </a:p>
      </dgm:t>
    </dgm:pt>
    <dgm:pt modelId="{BC9C00DA-269C-45E6-9931-51F024EE8F78}" type="pres">
      <dgm:prSet presAssocID="{44892635-9E1A-434A-A650-67AB6BEA1945}" presName="hierChild4" presStyleCnt="0"/>
      <dgm:spPr/>
    </dgm:pt>
    <dgm:pt modelId="{4416B815-1F78-4CB0-BD09-B6F9788FB7CF}" type="pres">
      <dgm:prSet presAssocID="{68091FB4-ABA1-47C5-BAF2-4F2517197F67}" presName="Name28" presStyleLbl="parChTrans1D3" presStyleIdx="0" presStyleCnt="3"/>
      <dgm:spPr/>
      <dgm:t>
        <a:bodyPr/>
        <a:lstStyle/>
        <a:p>
          <a:endParaRPr lang="es-MX"/>
        </a:p>
      </dgm:t>
    </dgm:pt>
    <dgm:pt modelId="{677347C9-97A0-42E8-BDB6-2FB977212196}" type="pres">
      <dgm:prSet presAssocID="{9360D80E-BAD1-4C94-9DD8-F6A432DE4AE1}" presName="hierRoot2" presStyleCnt="0">
        <dgm:presLayoutVars>
          <dgm:hierBranch val="init"/>
        </dgm:presLayoutVars>
      </dgm:prSet>
      <dgm:spPr/>
    </dgm:pt>
    <dgm:pt modelId="{E8BD6D3C-61F8-4562-A4BE-7980490AFB3F}" type="pres">
      <dgm:prSet presAssocID="{9360D80E-BAD1-4C94-9DD8-F6A432DE4AE1}" presName="rootComposite2" presStyleCnt="0"/>
      <dgm:spPr/>
    </dgm:pt>
    <dgm:pt modelId="{4B9DBC10-2127-4CF9-9134-6E7D11E06183}" type="pres">
      <dgm:prSet presAssocID="{9360D80E-BAD1-4C94-9DD8-F6A432DE4AE1}" presName="rootText2" presStyleLbl="alignAcc1" presStyleIdx="0" presStyleCnt="0" custScaleX="130661" custScaleY="147902" custLinFactNeighborX="-9577" custLinFactNeighborY="65210">
        <dgm:presLayoutVars>
          <dgm:chPref val="3"/>
        </dgm:presLayoutVars>
      </dgm:prSet>
      <dgm:spPr/>
      <dgm:t>
        <a:bodyPr/>
        <a:lstStyle/>
        <a:p>
          <a:endParaRPr lang="es-MX"/>
        </a:p>
      </dgm:t>
    </dgm:pt>
    <dgm:pt modelId="{D266E1CC-8C06-45A7-8F78-1057CFA55C1B}" type="pres">
      <dgm:prSet presAssocID="{9360D80E-BAD1-4C94-9DD8-F6A432DE4AE1}" presName="topArc2" presStyleLbl="parChTrans1D1" presStyleIdx="4" presStyleCnt="16"/>
      <dgm:spPr/>
    </dgm:pt>
    <dgm:pt modelId="{D770D535-01E5-49F7-BB98-65EAEDAA0EB4}" type="pres">
      <dgm:prSet presAssocID="{9360D80E-BAD1-4C94-9DD8-F6A432DE4AE1}" presName="bottomArc2" presStyleLbl="parChTrans1D1" presStyleIdx="5" presStyleCnt="16"/>
      <dgm:spPr/>
    </dgm:pt>
    <dgm:pt modelId="{40275713-1EEF-4812-83D7-31D23FFE0551}" type="pres">
      <dgm:prSet presAssocID="{9360D80E-BAD1-4C94-9DD8-F6A432DE4AE1}" presName="topConnNode2" presStyleLbl="node3" presStyleIdx="0" presStyleCnt="0"/>
      <dgm:spPr/>
      <dgm:t>
        <a:bodyPr/>
        <a:lstStyle/>
        <a:p>
          <a:endParaRPr lang="es-MX"/>
        </a:p>
      </dgm:t>
    </dgm:pt>
    <dgm:pt modelId="{B9C7F8A6-6A56-468A-A2D9-0E6B2F4B1B1C}" type="pres">
      <dgm:prSet presAssocID="{9360D80E-BAD1-4C94-9DD8-F6A432DE4AE1}" presName="hierChild4" presStyleCnt="0"/>
      <dgm:spPr/>
    </dgm:pt>
    <dgm:pt modelId="{39712D3B-C6C4-4A0C-AEE5-9201DF444858}" type="pres">
      <dgm:prSet presAssocID="{9360D80E-BAD1-4C94-9DD8-F6A432DE4AE1}" presName="hierChild5" presStyleCnt="0"/>
      <dgm:spPr/>
    </dgm:pt>
    <dgm:pt modelId="{BE24708D-550A-47D9-B620-EAB3A2EC7B76}" type="pres">
      <dgm:prSet presAssocID="{44892635-9E1A-434A-A650-67AB6BEA1945}" presName="hierChild5" presStyleCnt="0"/>
      <dgm:spPr/>
    </dgm:pt>
    <dgm:pt modelId="{FAC5426D-0D3A-4986-8FEB-36E2B0404561}" type="pres">
      <dgm:prSet presAssocID="{A091D46D-2167-4482-9823-A9ECBC6F752B}" presName="Name28" presStyleLbl="parChTrans1D2" presStyleIdx="1" presStyleCnt="4"/>
      <dgm:spPr/>
      <dgm:t>
        <a:bodyPr/>
        <a:lstStyle/>
        <a:p>
          <a:endParaRPr lang="es-MX"/>
        </a:p>
      </dgm:t>
    </dgm:pt>
    <dgm:pt modelId="{1718214D-3EE1-497F-9587-4AEB34843AE7}" type="pres">
      <dgm:prSet presAssocID="{0DFA6987-4C81-4CAC-B0E8-B5CF7ADE8BB5}" presName="hierRoot2" presStyleCnt="0">
        <dgm:presLayoutVars>
          <dgm:hierBranch val="init"/>
        </dgm:presLayoutVars>
      </dgm:prSet>
      <dgm:spPr/>
    </dgm:pt>
    <dgm:pt modelId="{2BC913BA-19BA-452C-B4C6-04986E7E5440}" type="pres">
      <dgm:prSet presAssocID="{0DFA6987-4C81-4CAC-B0E8-B5CF7ADE8BB5}" presName="rootComposite2" presStyleCnt="0"/>
      <dgm:spPr/>
    </dgm:pt>
    <dgm:pt modelId="{BA5877B2-89D9-4A7D-8FBA-B4429E683368}" type="pres">
      <dgm:prSet presAssocID="{0DFA6987-4C81-4CAC-B0E8-B5CF7ADE8BB5}" presName="rootText2" presStyleLbl="alignAcc1" presStyleIdx="0" presStyleCnt="0">
        <dgm:presLayoutVars>
          <dgm:chPref val="3"/>
        </dgm:presLayoutVars>
      </dgm:prSet>
      <dgm:spPr/>
      <dgm:t>
        <a:bodyPr/>
        <a:lstStyle/>
        <a:p>
          <a:endParaRPr lang="es-MX"/>
        </a:p>
      </dgm:t>
    </dgm:pt>
    <dgm:pt modelId="{61A93B1F-9150-4F8F-92BD-83012703AC55}" type="pres">
      <dgm:prSet presAssocID="{0DFA6987-4C81-4CAC-B0E8-B5CF7ADE8BB5}" presName="topArc2" presStyleLbl="parChTrans1D1" presStyleIdx="6" presStyleCnt="16"/>
      <dgm:spPr/>
    </dgm:pt>
    <dgm:pt modelId="{18740A1D-8D8B-477C-A04B-95E321410784}" type="pres">
      <dgm:prSet presAssocID="{0DFA6987-4C81-4CAC-B0E8-B5CF7ADE8BB5}" presName="bottomArc2" presStyleLbl="parChTrans1D1" presStyleIdx="7" presStyleCnt="16"/>
      <dgm:spPr/>
    </dgm:pt>
    <dgm:pt modelId="{BD034400-2C23-4AC4-9090-2042E117766E}" type="pres">
      <dgm:prSet presAssocID="{0DFA6987-4C81-4CAC-B0E8-B5CF7ADE8BB5}" presName="topConnNode2" presStyleLbl="node2" presStyleIdx="0" presStyleCnt="0"/>
      <dgm:spPr/>
      <dgm:t>
        <a:bodyPr/>
        <a:lstStyle/>
        <a:p>
          <a:endParaRPr lang="es-MX"/>
        </a:p>
      </dgm:t>
    </dgm:pt>
    <dgm:pt modelId="{82056126-6AC2-45E4-BF16-0EF178661F76}" type="pres">
      <dgm:prSet presAssocID="{0DFA6987-4C81-4CAC-B0E8-B5CF7ADE8BB5}" presName="hierChild4" presStyleCnt="0"/>
      <dgm:spPr/>
    </dgm:pt>
    <dgm:pt modelId="{B4DB4B9E-213C-48C6-A39D-E6E3AB3926FA}" type="pres">
      <dgm:prSet presAssocID="{2CA202C6-9512-4B24-A59B-2502E29A09EA}" presName="Name28" presStyleLbl="parChTrans1D3" presStyleIdx="1" presStyleCnt="3"/>
      <dgm:spPr/>
      <dgm:t>
        <a:bodyPr/>
        <a:lstStyle/>
        <a:p>
          <a:endParaRPr lang="es-MX"/>
        </a:p>
      </dgm:t>
    </dgm:pt>
    <dgm:pt modelId="{159F95AE-C182-4D05-9EB6-3137BF2F54AD}" type="pres">
      <dgm:prSet presAssocID="{019D2204-5FE0-40DD-A558-066B7C65CB6A}" presName="hierRoot2" presStyleCnt="0">
        <dgm:presLayoutVars>
          <dgm:hierBranch val="init"/>
        </dgm:presLayoutVars>
      </dgm:prSet>
      <dgm:spPr/>
    </dgm:pt>
    <dgm:pt modelId="{C3EDEC91-E6BC-4AAA-81BE-7A32B4DC3886}" type="pres">
      <dgm:prSet presAssocID="{019D2204-5FE0-40DD-A558-066B7C65CB6A}" presName="rootComposite2" presStyleCnt="0"/>
      <dgm:spPr/>
    </dgm:pt>
    <dgm:pt modelId="{C4344C69-4FD9-49B5-9501-5A85B1FB4074}" type="pres">
      <dgm:prSet presAssocID="{019D2204-5FE0-40DD-A558-066B7C65CB6A}" presName="rootText2" presStyleLbl="alignAcc1" presStyleIdx="0" presStyleCnt="0" custScaleX="137219" custScaleY="210191">
        <dgm:presLayoutVars>
          <dgm:chPref val="3"/>
        </dgm:presLayoutVars>
      </dgm:prSet>
      <dgm:spPr/>
      <dgm:t>
        <a:bodyPr/>
        <a:lstStyle/>
        <a:p>
          <a:endParaRPr lang="es-MX"/>
        </a:p>
      </dgm:t>
    </dgm:pt>
    <dgm:pt modelId="{AD263674-93DB-4ADB-8850-E3A74C67B54A}" type="pres">
      <dgm:prSet presAssocID="{019D2204-5FE0-40DD-A558-066B7C65CB6A}" presName="topArc2" presStyleLbl="parChTrans1D1" presStyleIdx="8" presStyleCnt="16"/>
      <dgm:spPr/>
    </dgm:pt>
    <dgm:pt modelId="{8E0104C5-9B06-425E-99D5-50FE250CD6F5}" type="pres">
      <dgm:prSet presAssocID="{019D2204-5FE0-40DD-A558-066B7C65CB6A}" presName="bottomArc2" presStyleLbl="parChTrans1D1" presStyleIdx="9" presStyleCnt="16"/>
      <dgm:spPr/>
    </dgm:pt>
    <dgm:pt modelId="{51AD66F8-42A6-434B-8C90-93D72F39B450}" type="pres">
      <dgm:prSet presAssocID="{019D2204-5FE0-40DD-A558-066B7C65CB6A}" presName="topConnNode2" presStyleLbl="node3" presStyleIdx="0" presStyleCnt="0"/>
      <dgm:spPr/>
      <dgm:t>
        <a:bodyPr/>
        <a:lstStyle/>
        <a:p>
          <a:endParaRPr lang="es-MX"/>
        </a:p>
      </dgm:t>
    </dgm:pt>
    <dgm:pt modelId="{746DAA0E-A610-4CDF-A997-3D80614DD203}" type="pres">
      <dgm:prSet presAssocID="{019D2204-5FE0-40DD-A558-066B7C65CB6A}" presName="hierChild4" presStyleCnt="0"/>
      <dgm:spPr/>
    </dgm:pt>
    <dgm:pt modelId="{394B3D3D-F7DE-4B55-99B8-980A45E7C588}" type="pres">
      <dgm:prSet presAssocID="{019D2204-5FE0-40DD-A558-066B7C65CB6A}" presName="hierChild5" presStyleCnt="0"/>
      <dgm:spPr/>
    </dgm:pt>
    <dgm:pt modelId="{4A8AFF6A-F54C-4676-8A49-69D77BB80043}" type="pres">
      <dgm:prSet presAssocID="{0DFA6987-4C81-4CAC-B0E8-B5CF7ADE8BB5}" presName="hierChild5" presStyleCnt="0"/>
      <dgm:spPr/>
    </dgm:pt>
    <dgm:pt modelId="{68D6BE9B-BDC4-41FF-A205-6A9402F0BDBB}" type="pres">
      <dgm:prSet presAssocID="{2811C9F4-CC90-416D-B92F-9283046044A4}" presName="Name28" presStyleLbl="parChTrans1D2" presStyleIdx="2" presStyleCnt="4"/>
      <dgm:spPr/>
      <dgm:t>
        <a:bodyPr/>
        <a:lstStyle/>
        <a:p>
          <a:endParaRPr lang="es-MX"/>
        </a:p>
      </dgm:t>
    </dgm:pt>
    <dgm:pt modelId="{E918350B-60E9-41E0-924C-89FECFD3FB74}" type="pres">
      <dgm:prSet presAssocID="{BC26A1B0-3D07-4885-A8AE-E6D7DD20C1EB}" presName="hierRoot2" presStyleCnt="0">
        <dgm:presLayoutVars>
          <dgm:hierBranch val="init"/>
        </dgm:presLayoutVars>
      </dgm:prSet>
      <dgm:spPr/>
    </dgm:pt>
    <dgm:pt modelId="{411151C6-12CA-406C-A3E3-85CF9C129250}" type="pres">
      <dgm:prSet presAssocID="{BC26A1B0-3D07-4885-A8AE-E6D7DD20C1EB}" presName="rootComposite2" presStyleCnt="0"/>
      <dgm:spPr/>
    </dgm:pt>
    <dgm:pt modelId="{215D6D20-1C9E-4278-A4EC-0F0B819AA637}" type="pres">
      <dgm:prSet presAssocID="{BC26A1B0-3D07-4885-A8AE-E6D7DD20C1EB}" presName="rootText2" presStyleLbl="alignAcc1" presStyleIdx="0" presStyleCnt="0">
        <dgm:presLayoutVars>
          <dgm:chPref val="3"/>
        </dgm:presLayoutVars>
      </dgm:prSet>
      <dgm:spPr/>
      <dgm:t>
        <a:bodyPr/>
        <a:lstStyle/>
        <a:p>
          <a:endParaRPr lang="es-MX"/>
        </a:p>
      </dgm:t>
    </dgm:pt>
    <dgm:pt modelId="{24BC64CC-7085-4CDA-84FC-B022FCD5926E}" type="pres">
      <dgm:prSet presAssocID="{BC26A1B0-3D07-4885-A8AE-E6D7DD20C1EB}" presName="topArc2" presStyleLbl="parChTrans1D1" presStyleIdx="10" presStyleCnt="16"/>
      <dgm:spPr/>
    </dgm:pt>
    <dgm:pt modelId="{8FE93FC0-7D8C-49BE-92CA-C35DD1E6B700}" type="pres">
      <dgm:prSet presAssocID="{BC26A1B0-3D07-4885-A8AE-E6D7DD20C1EB}" presName="bottomArc2" presStyleLbl="parChTrans1D1" presStyleIdx="11" presStyleCnt="16"/>
      <dgm:spPr/>
    </dgm:pt>
    <dgm:pt modelId="{C3F365AD-62E4-48E4-A60A-4DA72E0666CF}" type="pres">
      <dgm:prSet presAssocID="{BC26A1B0-3D07-4885-A8AE-E6D7DD20C1EB}" presName="topConnNode2" presStyleLbl="node2" presStyleIdx="0" presStyleCnt="0"/>
      <dgm:spPr/>
      <dgm:t>
        <a:bodyPr/>
        <a:lstStyle/>
        <a:p>
          <a:endParaRPr lang="es-MX"/>
        </a:p>
      </dgm:t>
    </dgm:pt>
    <dgm:pt modelId="{90277CCE-2B9E-4702-8190-121D40D3DEA5}" type="pres">
      <dgm:prSet presAssocID="{BC26A1B0-3D07-4885-A8AE-E6D7DD20C1EB}" presName="hierChild4" presStyleCnt="0"/>
      <dgm:spPr/>
    </dgm:pt>
    <dgm:pt modelId="{5A268A2E-BF30-4206-8A81-F34472E5C8F2}" type="pres">
      <dgm:prSet presAssocID="{D47C1960-DA5F-49DE-86FD-91558952530B}" presName="Name28" presStyleLbl="parChTrans1D3" presStyleIdx="2" presStyleCnt="3"/>
      <dgm:spPr/>
      <dgm:t>
        <a:bodyPr/>
        <a:lstStyle/>
        <a:p>
          <a:endParaRPr lang="es-MX"/>
        </a:p>
      </dgm:t>
    </dgm:pt>
    <dgm:pt modelId="{DF390452-6379-46DC-8F09-0259F7F9355F}" type="pres">
      <dgm:prSet presAssocID="{6A672C0C-EC19-4757-BD03-FB31506CE316}" presName="hierRoot2" presStyleCnt="0">
        <dgm:presLayoutVars>
          <dgm:hierBranch val="init"/>
        </dgm:presLayoutVars>
      </dgm:prSet>
      <dgm:spPr/>
    </dgm:pt>
    <dgm:pt modelId="{E383831E-FADA-40D9-97DC-75582304EFC0}" type="pres">
      <dgm:prSet presAssocID="{6A672C0C-EC19-4757-BD03-FB31506CE316}" presName="rootComposite2" presStyleCnt="0"/>
      <dgm:spPr/>
    </dgm:pt>
    <dgm:pt modelId="{A98A212E-290B-4365-9860-AD7C91183CD8}" type="pres">
      <dgm:prSet presAssocID="{6A672C0C-EC19-4757-BD03-FB31506CE316}" presName="rootText2" presStyleLbl="alignAcc1" presStyleIdx="0" presStyleCnt="0" custScaleX="135119" custScaleY="223031">
        <dgm:presLayoutVars>
          <dgm:chPref val="3"/>
        </dgm:presLayoutVars>
      </dgm:prSet>
      <dgm:spPr/>
      <dgm:t>
        <a:bodyPr/>
        <a:lstStyle/>
        <a:p>
          <a:endParaRPr lang="es-MX"/>
        </a:p>
      </dgm:t>
    </dgm:pt>
    <dgm:pt modelId="{3F92020C-23AB-4A0D-A8EF-9A8E069C8513}" type="pres">
      <dgm:prSet presAssocID="{6A672C0C-EC19-4757-BD03-FB31506CE316}" presName="topArc2" presStyleLbl="parChTrans1D1" presStyleIdx="12" presStyleCnt="16"/>
      <dgm:spPr/>
    </dgm:pt>
    <dgm:pt modelId="{254C2EDD-00C9-4791-B5F7-A431AB0D212D}" type="pres">
      <dgm:prSet presAssocID="{6A672C0C-EC19-4757-BD03-FB31506CE316}" presName="bottomArc2" presStyleLbl="parChTrans1D1" presStyleIdx="13" presStyleCnt="16"/>
      <dgm:spPr/>
    </dgm:pt>
    <dgm:pt modelId="{B947013F-59F2-460F-B06A-963A2B5240BD}" type="pres">
      <dgm:prSet presAssocID="{6A672C0C-EC19-4757-BD03-FB31506CE316}" presName="topConnNode2" presStyleLbl="node3" presStyleIdx="0" presStyleCnt="0"/>
      <dgm:spPr/>
      <dgm:t>
        <a:bodyPr/>
        <a:lstStyle/>
        <a:p>
          <a:endParaRPr lang="es-MX"/>
        </a:p>
      </dgm:t>
    </dgm:pt>
    <dgm:pt modelId="{1ACD86C2-7A68-46B8-9668-BFA9F3890748}" type="pres">
      <dgm:prSet presAssocID="{6A672C0C-EC19-4757-BD03-FB31506CE316}" presName="hierChild4" presStyleCnt="0"/>
      <dgm:spPr/>
    </dgm:pt>
    <dgm:pt modelId="{3F550710-F421-4853-8BCD-C775B4885D40}" type="pres">
      <dgm:prSet presAssocID="{6A672C0C-EC19-4757-BD03-FB31506CE316}" presName="hierChild5" presStyleCnt="0"/>
      <dgm:spPr/>
    </dgm:pt>
    <dgm:pt modelId="{CFAB8832-8846-44E2-B285-23AD4B869A53}" type="pres">
      <dgm:prSet presAssocID="{BC26A1B0-3D07-4885-A8AE-E6D7DD20C1EB}" presName="hierChild5" presStyleCnt="0"/>
      <dgm:spPr/>
    </dgm:pt>
    <dgm:pt modelId="{F1ABA047-ACB0-4002-9A33-0E31DF3B472F}" type="pres">
      <dgm:prSet presAssocID="{479E22E7-13F3-49B5-80E9-8693391BB6A8}" presName="hierChild3" presStyleCnt="0"/>
      <dgm:spPr/>
    </dgm:pt>
    <dgm:pt modelId="{80FE76BD-1F9E-4C6D-B2AF-FB23E4349A13}" type="pres">
      <dgm:prSet presAssocID="{D22575E6-4198-43E7-93FA-447E6B3D5F56}" presName="Name101" presStyleLbl="parChTrans1D2" presStyleIdx="3" presStyleCnt="4"/>
      <dgm:spPr/>
      <dgm:t>
        <a:bodyPr/>
        <a:lstStyle/>
        <a:p>
          <a:endParaRPr lang="es-MX"/>
        </a:p>
      </dgm:t>
    </dgm:pt>
    <dgm:pt modelId="{A296678A-AF9E-437D-95BD-19C6E7F7C318}" type="pres">
      <dgm:prSet presAssocID="{5EDCAE22-C199-4D66-94F4-5CFB66837A34}" presName="hierRoot3" presStyleCnt="0">
        <dgm:presLayoutVars>
          <dgm:hierBranch val="init"/>
        </dgm:presLayoutVars>
      </dgm:prSet>
      <dgm:spPr/>
    </dgm:pt>
    <dgm:pt modelId="{13FB7F97-604B-421B-B5B8-BA6D8B108919}" type="pres">
      <dgm:prSet presAssocID="{5EDCAE22-C199-4D66-94F4-5CFB66837A34}" presName="rootComposite3" presStyleCnt="0"/>
      <dgm:spPr/>
    </dgm:pt>
    <dgm:pt modelId="{DC41F24E-FE5E-417F-9240-FAE1D4E70AEE}" type="pres">
      <dgm:prSet presAssocID="{5EDCAE22-C199-4D66-94F4-5CFB66837A34}" presName="rootText3" presStyleLbl="alignAcc1" presStyleIdx="0" presStyleCnt="0">
        <dgm:presLayoutVars>
          <dgm:chPref val="3"/>
        </dgm:presLayoutVars>
      </dgm:prSet>
      <dgm:spPr/>
      <dgm:t>
        <a:bodyPr/>
        <a:lstStyle/>
        <a:p>
          <a:endParaRPr lang="es-MX"/>
        </a:p>
      </dgm:t>
    </dgm:pt>
    <dgm:pt modelId="{C52CFD4D-190B-4346-9FDE-E12D0BA26E4A}" type="pres">
      <dgm:prSet presAssocID="{5EDCAE22-C199-4D66-94F4-5CFB66837A34}" presName="topArc3" presStyleLbl="parChTrans1D1" presStyleIdx="14" presStyleCnt="16"/>
      <dgm:spPr/>
    </dgm:pt>
    <dgm:pt modelId="{0AAECCA5-A880-4500-B756-F87FE52DB250}" type="pres">
      <dgm:prSet presAssocID="{5EDCAE22-C199-4D66-94F4-5CFB66837A34}" presName="bottomArc3" presStyleLbl="parChTrans1D1" presStyleIdx="15" presStyleCnt="16"/>
      <dgm:spPr/>
    </dgm:pt>
    <dgm:pt modelId="{8AF63FEE-137B-4EF6-9E3A-7888071DEB7E}" type="pres">
      <dgm:prSet presAssocID="{5EDCAE22-C199-4D66-94F4-5CFB66837A34}" presName="topConnNode3" presStyleLbl="asst1" presStyleIdx="0" presStyleCnt="0"/>
      <dgm:spPr/>
      <dgm:t>
        <a:bodyPr/>
        <a:lstStyle/>
        <a:p>
          <a:endParaRPr lang="es-MX"/>
        </a:p>
      </dgm:t>
    </dgm:pt>
    <dgm:pt modelId="{71F2650E-5914-4330-938C-26B292D86904}" type="pres">
      <dgm:prSet presAssocID="{5EDCAE22-C199-4D66-94F4-5CFB66837A34}" presName="hierChild6" presStyleCnt="0"/>
      <dgm:spPr/>
    </dgm:pt>
    <dgm:pt modelId="{B685B388-D7FB-497E-BEED-5495481E9883}" type="pres">
      <dgm:prSet presAssocID="{5EDCAE22-C199-4D66-94F4-5CFB66837A34}" presName="hierChild7" presStyleCnt="0"/>
      <dgm:spPr/>
    </dgm:pt>
  </dgm:ptLst>
  <dgm:cxnLst>
    <dgm:cxn modelId="{19896065-D315-4F77-9863-45C56D0DE567}" type="presOf" srcId="{BC26A1B0-3D07-4885-A8AE-E6D7DD20C1EB}" destId="{215D6D20-1C9E-4278-A4EC-0F0B819AA637}" srcOrd="0" destOrd="0" presId="urn:microsoft.com/office/officeart/2008/layout/HalfCircleOrganizationChart"/>
    <dgm:cxn modelId="{CF30ADBA-788B-4913-81F1-CF7BD69D09D5}" type="presOf" srcId="{0DFA6987-4C81-4CAC-B0E8-B5CF7ADE8BB5}" destId="{BD034400-2C23-4AC4-9090-2042E117766E}" srcOrd="1" destOrd="0" presId="urn:microsoft.com/office/officeart/2008/layout/HalfCircleOrganizationChart"/>
    <dgm:cxn modelId="{318F49C3-3D62-4C45-B37B-FC6997F85333}" srcId="{BC26A1B0-3D07-4885-A8AE-E6D7DD20C1EB}" destId="{6A672C0C-EC19-4757-BD03-FB31506CE316}" srcOrd="0" destOrd="0" parTransId="{D47C1960-DA5F-49DE-86FD-91558952530B}" sibTransId="{6AFEAE1F-EF16-408D-AE3E-C7763AFBD712}"/>
    <dgm:cxn modelId="{151FC25F-A3D9-4DBA-A13C-9DFAC436A45F}" srcId="{BD5363BC-A805-4C88-A03F-B5756409499F}" destId="{479E22E7-13F3-49B5-80E9-8693391BB6A8}" srcOrd="0" destOrd="0" parTransId="{F933C780-7FD2-409C-9666-C21055436C3A}" sibTransId="{4DE2D25F-8593-41E7-A0F6-A5C1567E65DA}"/>
    <dgm:cxn modelId="{574486A5-E824-4A1D-9A7C-F9D29B43533D}" type="presOf" srcId="{019D2204-5FE0-40DD-A558-066B7C65CB6A}" destId="{C4344C69-4FD9-49B5-9501-5A85B1FB4074}" srcOrd="0" destOrd="0" presId="urn:microsoft.com/office/officeart/2008/layout/HalfCircleOrganizationChart"/>
    <dgm:cxn modelId="{656416B2-3CAB-49A2-9493-E34E21227DBE}" type="presOf" srcId="{2811C9F4-CC90-416D-B92F-9283046044A4}" destId="{68D6BE9B-BDC4-41FF-A205-6A9402F0BDBB}" srcOrd="0" destOrd="0" presId="urn:microsoft.com/office/officeart/2008/layout/HalfCircleOrganizationChart"/>
    <dgm:cxn modelId="{A742BCD9-9E31-4064-8111-DCED415B9E63}" type="presOf" srcId="{6A672C0C-EC19-4757-BD03-FB31506CE316}" destId="{B947013F-59F2-460F-B06A-963A2B5240BD}" srcOrd="1" destOrd="0" presId="urn:microsoft.com/office/officeart/2008/layout/HalfCircleOrganizationChart"/>
    <dgm:cxn modelId="{F4188774-9948-439F-9453-2F4B9FC8115A}" type="presOf" srcId="{2CA202C6-9512-4B24-A59B-2502E29A09EA}" destId="{B4DB4B9E-213C-48C6-A39D-E6E3AB3926FA}" srcOrd="0" destOrd="0" presId="urn:microsoft.com/office/officeart/2008/layout/HalfCircleOrganizationChart"/>
    <dgm:cxn modelId="{70C1CB84-C35C-4D9C-8F34-8C0037178419}" type="presOf" srcId="{479E22E7-13F3-49B5-80E9-8693391BB6A8}" destId="{5026A57E-E2C4-4407-AAF2-7F64C4879670}" srcOrd="1" destOrd="0" presId="urn:microsoft.com/office/officeart/2008/layout/HalfCircleOrganizationChart"/>
    <dgm:cxn modelId="{AAB95EAA-654D-4EE9-8D43-BDDA7BD111AC}" srcId="{44892635-9E1A-434A-A650-67AB6BEA1945}" destId="{9360D80E-BAD1-4C94-9DD8-F6A432DE4AE1}" srcOrd="0" destOrd="0" parTransId="{68091FB4-ABA1-47C5-BAF2-4F2517197F67}" sibTransId="{9BE9904F-4D16-4507-92DA-3963620F9101}"/>
    <dgm:cxn modelId="{594D8517-9E70-4A29-8040-15CCB99FAAA5}" type="presOf" srcId="{A091D46D-2167-4482-9823-A9ECBC6F752B}" destId="{FAC5426D-0D3A-4986-8FEB-36E2B0404561}" srcOrd="0" destOrd="0" presId="urn:microsoft.com/office/officeart/2008/layout/HalfCircleOrganizationChart"/>
    <dgm:cxn modelId="{32A3FBB7-78A2-478E-B2D8-CFB8072CEA29}" type="presOf" srcId="{44892635-9E1A-434A-A650-67AB6BEA1945}" destId="{D4841A25-7BAF-4754-9C2C-078175B584AF}" srcOrd="0" destOrd="0" presId="urn:microsoft.com/office/officeart/2008/layout/HalfCircleOrganizationChart"/>
    <dgm:cxn modelId="{E6CB7EC7-A44C-4F8E-8068-41C6B8EAA285}" srcId="{479E22E7-13F3-49B5-80E9-8693391BB6A8}" destId="{0DFA6987-4C81-4CAC-B0E8-B5CF7ADE8BB5}" srcOrd="2" destOrd="0" parTransId="{A091D46D-2167-4482-9823-A9ECBC6F752B}" sibTransId="{C3DE176B-49F1-4B71-B278-6D3368A9B4BF}"/>
    <dgm:cxn modelId="{FDF90B6B-42A7-41DB-A51B-F17145671488}" srcId="{0DFA6987-4C81-4CAC-B0E8-B5CF7ADE8BB5}" destId="{019D2204-5FE0-40DD-A558-066B7C65CB6A}" srcOrd="0" destOrd="0" parTransId="{2CA202C6-9512-4B24-A59B-2502E29A09EA}" sibTransId="{52F367D6-7539-4471-AB16-6DE2CB1278BA}"/>
    <dgm:cxn modelId="{76AEC933-5301-4116-8DC1-78DA2536FFEE}" srcId="{479E22E7-13F3-49B5-80E9-8693391BB6A8}" destId="{5EDCAE22-C199-4D66-94F4-5CFB66837A34}" srcOrd="0" destOrd="0" parTransId="{D22575E6-4198-43E7-93FA-447E6B3D5F56}" sibTransId="{BEAF7F4D-076A-4541-822E-E01E88704F6C}"/>
    <dgm:cxn modelId="{1EF24302-CC01-496B-B42C-670EFE223799}" type="presOf" srcId="{BD5363BC-A805-4C88-A03F-B5756409499F}" destId="{58994616-AB41-43F5-A24D-FE142E94F4E5}" srcOrd="0" destOrd="0" presId="urn:microsoft.com/office/officeart/2008/layout/HalfCircleOrganizationChart"/>
    <dgm:cxn modelId="{E04667DD-2D25-459D-8980-282FD8590A78}" type="presOf" srcId="{BC26A1B0-3D07-4885-A8AE-E6D7DD20C1EB}" destId="{C3F365AD-62E4-48E4-A60A-4DA72E0666CF}" srcOrd="1" destOrd="0" presId="urn:microsoft.com/office/officeart/2008/layout/HalfCircleOrganizationChart"/>
    <dgm:cxn modelId="{D28B8940-578E-4A5D-AD09-DB85603804E0}" type="presOf" srcId="{9360D80E-BAD1-4C94-9DD8-F6A432DE4AE1}" destId="{40275713-1EEF-4812-83D7-31D23FFE0551}" srcOrd="1" destOrd="0" presId="urn:microsoft.com/office/officeart/2008/layout/HalfCircleOrganizationChart"/>
    <dgm:cxn modelId="{41840CA9-398F-412E-9A4A-9B8B8B05F3F5}" type="presOf" srcId="{5EDCAE22-C199-4D66-94F4-5CFB66837A34}" destId="{DC41F24E-FE5E-417F-9240-FAE1D4E70AEE}" srcOrd="0" destOrd="0" presId="urn:microsoft.com/office/officeart/2008/layout/HalfCircleOrganizationChart"/>
    <dgm:cxn modelId="{85FBE3E1-45E4-433D-BADB-DE64B4D6E3E4}" type="presOf" srcId="{0DFA6987-4C81-4CAC-B0E8-B5CF7ADE8BB5}" destId="{BA5877B2-89D9-4A7D-8FBA-B4429E683368}" srcOrd="0" destOrd="0" presId="urn:microsoft.com/office/officeart/2008/layout/HalfCircleOrganizationChart"/>
    <dgm:cxn modelId="{E075301F-5F49-4AD0-9750-666626643838}" type="presOf" srcId="{78671DB0-5C6B-4EE8-9620-805E2C8CF970}" destId="{7908D8C8-9B81-4641-99B6-BA0DE94A377B}" srcOrd="0" destOrd="0" presId="urn:microsoft.com/office/officeart/2008/layout/HalfCircleOrganizationChart"/>
    <dgm:cxn modelId="{B1A6C952-75CA-4D07-9131-697CA403BB19}" type="presOf" srcId="{D47C1960-DA5F-49DE-86FD-91558952530B}" destId="{5A268A2E-BF30-4206-8A81-F34472E5C8F2}" srcOrd="0" destOrd="0" presId="urn:microsoft.com/office/officeart/2008/layout/HalfCircleOrganizationChart"/>
    <dgm:cxn modelId="{C7BF28ED-4B48-4FCC-9EE7-A60538762532}" type="presOf" srcId="{68091FB4-ABA1-47C5-BAF2-4F2517197F67}" destId="{4416B815-1F78-4CB0-BD09-B6F9788FB7CF}" srcOrd="0" destOrd="0" presId="urn:microsoft.com/office/officeart/2008/layout/HalfCircleOrganizationChart"/>
    <dgm:cxn modelId="{82938C5A-1486-4767-BD16-504F1E55CBB6}" type="presOf" srcId="{D22575E6-4198-43E7-93FA-447E6B3D5F56}" destId="{80FE76BD-1F9E-4C6D-B2AF-FB23E4349A13}" srcOrd="0" destOrd="0" presId="urn:microsoft.com/office/officeart/2008/layout/HalfCircleOrganizationChart"/>
    <dgm:cxn modelId="{AB839D94-33F3-46A1-BFF7-15149427F77F}" type="presOf" srcId="{5EDCAE22-C199-4D66-94F4-5CFB66837A34}" destId="{8AF63FEE-137B-4EF6-9E3A-7888071DEB7E}" srcOrd="1" destOrd="0" presId="urn:microsoft.com/office/officeart/2008/layout/HalfCircleOrganizationChart"/>
    <dgm:cxn modelId="{7397E5F2-F44E-477C-BA78-E65EBA3E678F}" srcId="{479E22E7-13F3-49B5-80E9-8693391BB6A8}" destId="{44892635-9E1A-434A-A650-67AB6BEA1945}" srcOrd="1" destOrd="0" parTransId="{78671DB0-5C6B-4EE8-9620-805E2C8CF970}" sibTransId="{EF98FA9E-CF20-4A16-9B86-BCB598C7C606}"/>
    <dgm:cxn modelId="{4283D3EA-E70F-400F-B8F1-946FCA598FD1}" type="presOf" srcId="{479E22E7-13F3-49B5-80E9-8693391BB6A8}" destId="{E4105B51-2666-40FE-9D4F-FFB44EF6EF67}" srcOrd="0" destOrd="0" presId="urn:microsoft.com/office/officeart/2008/layout/HalfCircleOrganizationChart"/>
    <dgm:cxn modelId="{F4234DDF-B8FE-4FD6-9AC2-CDA748438E2D}" srcId="{479E22E7-13F3-49B5-80E9-8693391BB6A8}" destId="{BC26A1B0-3D07-4885-A8AE-E6D7DD20C1EB}" srcOrd="3" destOrd="0" parTransId="{2811C9F4-CC90-416D-B92F-9283046044A4}" sibTransId="{9DB85F02-3575-4BF9-8C21-2BF07A37E61A}"/>
    <dgm:cxn modelId="{4B440645-5C43-4E28-8140-30B4B161211D}" type="presOf" srcId="{44892635-9E1A-434A-A650-67AB6BEA1945}" destId="{738F2780-B722-42FE-8CD9-643EFB719B72}" srcOrd="1" destOrd="0" presId="urn:microsoft.com/office/officeart/2008/layout/HalfCircleOrganizationChart"/>
    <dgm:cxn modelId="{6B774CFF-9811-47B4-893A-9B80916034E5}" type="presOf" srcId="{9360D80E-BAD1-4C94-9DD8-F6A432DE4AE1}" destId="{4B9DBC10-2127-4CF9-9134-6E7D11E06183}" srcOrd="0" destOrd="0" presId="urn:microsoft.com/office/officeart/2008/layout/HalfCircleOrganizationChart"/>
    <dgm:cxn modelId="{48837C81-E2BA-41BC-B282-06F989273FB7}" type="presOf" srcId="{6A672C0C-EC19-4757-BD03-FB31506CE316}" destId="{A98A212E-290B-4365-9860-AD7C91183CD8}" srcOrd="0" destOrd="0" presId="urn:microsoft.com/office/officeart/2008/layout/HalfCircleOrganizationChart"/>
    <dgm:cxn modelId="{239AD2BC-365A-442E-B965-7D27271ED492}" type="presOf" srcId="{019D2204-5FE0-40DD-A558-066B7C65CB6A}" destId="{51AD66F8-42A6-434B-8C90-93D72F39B450}" srcOrd="1" destOrd="0" presId="urn:microsoft.com/office/officeart/2008/layout/HalfCircleOrganizationChart"/>
    <dgm:cxn modelId="{4CCC5EED-0CF4-4438-9B11-9355832A45C9}" type="presParOf" srcId="{58994616-AB41-43F5-A24D-FE142E94F4E5}" destId="{D0587936-15E4-4355-9810-15DEDC6E18AB}" srcOrd="0" destOrd="0" presId="urn:microsoft.com/office/officeart/2008/layout/HalfCircleOrganizationChart"/>
    <dgm:cxn modelId="{453AE0AF-1C82-4408-BF2E-821480844B5E}" type="presParOf" srcId="{D0587936-15E4-4355-9810-15DEDC6E18AB}" destId="{DBDBAE54-A351-4A05-BDF9-C1DE558883F3}" srcOrd="0" destOrd="0" presId="urn:microsoft.com/office/officeart/2008/layout/HalfCircleOrganizationChart"/>
    <dgm:cxn modelId="{8C5EEFF0-4284-4872-B0FC-B04DAF791095}" type="presParOf" srcId="{DBDBAE54-A351-4A05-BDF9-C1DE558883F3}" destId="{E4105B51-2666-40FE-9D4F-FFB44EF6EF67}" srcOrd="0" destOrd="0" presId="urn:microsoft.com/office/officeart/2008/layout/HalfCircleOrganizationChart"/>
    <dgm:cxn modelId="{91850B8B-8045-4D56-89E3-A0AD9ACEF9CD}" type="presParOf" srcId="{DBDBAE54-A351-4A05-BDF9-C1DE558883F3}" destId="{661A31EB-A34D-4AC6-A0C3-CD6CFC3142F5}" srcOrd="1" destOrd="0" presId="urn:microsoft.com/office/officeart/2008/layout/HalfCircleOrganizationChart"/>
    <dgm:cxn modelId="{6CCCB109-1545-451F-A138-20A99501AE24}" type="presParOf" srcId="{DBDBAE54-A351-4A05-BDF9-C1DE558883F3}" destId="{74F0AE69-06E2-4D7E-B5E1-0B284E818554}" srcOrd="2" destOrd="0" presId="urn:microsoft.com/office/officeart/2008/layout/HalfCircleOrganizationChart"/>
    <dgm:cxn modelId="{921965C5-6E87-4AA6-8C8A-5BA930392047}" type="presParOf" srcId="{DBDBAE54-A351-4A05-BDF9-C1DE558883F3}" destId="{5026A57E-E2C4-4407-AAF2-7F64C4879670}" srcOrd="3" destOrd="0" presId="urn:microsoft.com/office/officeart/2008/layout/HalfCircleOrganizationChart"/>
    <dgm:cxn modelId="{10354A0A-5C9F-48DA-891A-876E2C8C0D3D}" type="presParOf" srcId="{D0587936-15E4-4355-9810-15DEDC6E18AB}" destId="{2D048842-3AB0-46B0-9DD5-C483B987AFFB}" srcOrd="1" destOrd="0" presId="urn:microsoft.com/office/officeart/2008/layout/HalfCircleOrganizationChart"/>
    <dgm:cxn modelId="{38E214E5-5DB1-4E65-9597-34DAA5B39AA2}" type="presParOf" srcId="{2D048842-3AB0-46B0-9DD5-C483B987AFFB}" destId="{7908D8C8-9B81-4641-99B6-BA0DE94A377B}" srcOrd="0" destOrd="0" presId="urn:microsoft.com/office/officeart/2008/layout/HalfCircleOrganizationChart"/>
    <dgm:cxn modelId="{28645894-3190-4C18-A104-C3BF6CB56EE6}" type="presParOf" srcId="{2D048842-3AB0-46B0-9DD5-C483B987AFFB}" destId="{4B406EEA-08B2-41E1-AF0D-A755CDF88A20}" srcOrd="1" destOrd="0" presId="urn:microsoft.com/office/officeart/2008/layout/HalfCircleOrganizationChart"/>
    <dgm:cxn modelId="{B3A685F3-8C5A-45CA-99E7-91F5C15A3FCB}" type="presParOf" srcId="{4B406EEA-08B2-41E1-AF0D-A755CDF88A20}" destId="{57D43906-F23D-4C72-BBC3-8E20008F098B}" srcOrd="0" destOrd="0" presId="urn:microsoft.com/office/officeart/2008/layout/HalfCircleOrganizationChart"/>
    <dgm:cxn modelId="{57CF44E9-8933-4B6D-BE1D-94460C0EDCC7}" type="presParOf" srcId="{57D43906-F23D-4C72-BBC3-8E20008F098B}" destId="{D4841A25-7BAF-4754-9C2C-078175B584AF}" srcOrd="0" destOrd="0" presId="urn:microsoft.com/office/officeart/2008/layout/HalfCircleOrganizationChart"/>
    <dgm:cxn modelId="{DF076F0C-8217-4B4B-95CB-E68B0616ABCD}" type="presParOf" srcId="{57D43906-F23D-4C72-BBC3-8E20008F098B}" destId="{90DE9056-BF78-4073-BA1B-B45D443C528E}" srcOrd="1" destOrd="0" presId="urn:microsoft.com/office/officeart/2008/layout/HalfCircleOrganizationChart"/>
    <dgm:cxn modelId="{7FE03308-B4E7-41C3-BE8B-C1F8EDCFF77A}" type="presParOf" srcId="{57D43906-F23D-4C72-BBC3-8E20008F098B}" destId="{A84FE2EA-491F-46A8-BC64-ACD5BF1123EF}" srcOrd="2" destOrd="0" presId="urn:microsoft.com/office/officeart/2008/layout/HalfCircleOrganizationChart"/>
    <dgm:cxn modelId="{77B9CF91-2882-4607-8E8E-D24B242CD53D}" type="presParOf" srcId="{57D43906-F23D-4C72-BBC3-8E20008F098B}" destId="{738F2780-B722-42FE-8CD9-643EFB719B72}" srcOrd="3" destOrd="0" presId="urn:microsoft.com/office/officeart/2008/layout/HalfCircleOrganizationChart"/>
    <dgm:cxn modelId="{16C8ED6C-6E60-4953-9F4A-B33766160075}" type="presParOf" srcId="{4B406EEA-08B2-41E1-AF0D-A755CDF88A20}" destId="{BC9C00DA-269C-45E6-9931-51F024EE8F78}" srcOrd="1" destOrd="0" presId="urn:microsoft.com/office/officeart/2008/layout/HalfCircleOrganizationChart"/>
    <dgm:cxn modelId="{7CD097CB-EFBB-4CF1-8AF7-03FDFA8BF403}" type="presParOf" srcId="{BC9C00DA-269C-45E6-9931-51F024EE8F78}" destId="{4416B815-1F78-4CB0-BD09-B6F9788FB7CF}" srcOrd="0" destOrd="0" presId="urn:microsoft.com/office/officeart/2008/layout/HalfCircleOrganizationChart"/>
    <dgm:cxn modelId="{E0765C70-6118-49AB-B7D0-57477CF9346A}" type="presParOf" srcId="{BC9C00DA-269C-45E6-9931-51F024EE8F78}" destId="{677347C9-97A0-42E8-BDB6-2FB977212196}" srcOrd="1" destOrd="0" presId="urn:microsoft.com/office/officeart/2008/layout/HalfCircleOrganizationChart"/>
    <dgm:cxn modelId="{671D1C22-E3B5-4502-B5C9-57C629F6DCE5}" type="presParOf" srcId="{677347C9-97A0-42E8-BDB6-2FB977212196}" destId="{E8BD6D3C-61F8-4562-A4BE-7980490AFB3F}" srcOrd="0" destOrd="0" presId="urn:microsoft.com/office/officeart/2008/layout/HalfCircleOrganizationChart"/>
    <dgm:cxn modelId="{BCA4AD3B-CA6A-4C9E-AE9C-97BD125AB957}" type="presParOf" srcId="{E8BD6D3C-61F8-4562-A4BE-7980490AFB3F}" destId="{4B9DBC10-2127-4CF9-9134-6E7D11E06183}" srcOrd="0" destOrd="0" presId="urn:microsoft.com/office/officeart/2008/layout/HalfCircleOrganizationChart"/>
    <dgm:cxn modelId="{7212D81D-24D3-4D40-9BDB-635B8B2546F8}" type="presParOf" srcId="{E8BD6D3C-61F8-4562-A4BE-7980490AFB3F}" destId="{D266E1CC-8C06-45A7-8F78-1057CFA55C1B}" srcOrd="1" destOrd="0" presId="urn:microsoft.com/office/officeart/2008/layout/HalfCircleOrganizationChart"/>
    <dgm:cxn modelId="{6B96D67F-1F11-426D-87B7-7270D7AC7BE8}" type="presParOf" srcId="{E8BD6D3C-61F8-4562-A4BE-7980490AFB3F}" destId="{D770D535-01E5-49F7-BB98-65EAEDAA0EB4}" srcOrd="2" destOrd="0" presId="urn:microsoft.com/office/officeart/2008/layout/HalfCircleOrganizationChart"/>
    <dgm:cxn modelId="{04A0FCC1-4A06-4D2F-89F7-62E25A2C358D}" type="presParOf" srcId="{E8BD6D3C-61F8-4562-A4BE-7980490AFB3F}" destId="{40275713-1EEF-4812-83D7-31D23FFE0551}" srcOrd="3" destOrd="0" presId="urn:microsoft.com/office/officeart/2008/layout/HalfCircleOrganizationChart"/>
    <dgm:cxn modelId="{245024EE-74F2-4263-B97C-41894D4C7FED}" type="presParOf" srcId="{677347C9-97A0-42E8-BDB6-2FB977212196}" destId="{B9C7F8A6-6A56-468A-A2D9-0E6B2F4B1B1C}" srcOrd="1" destOrd="0" presId="urn:microsoft.com/office/officeart/2008/layout/HalfCircleOrganizationChart"/>
    <dgm:cxn modelId="{F6AC2CF7-2810-4750-8BE9-964DA5D06FE9}" type="presParOf" srcId="{677347C9-97A0-42E8-BDB6-2FB977212196}" destId="{39712D3B-C6C4-4A0C-AEE5-9201DF444858}" srcOrd="2" destOrd="0" presId="urn:microsoft.com/office/officeart/2008/layout/HalfCircleOrganizationChart"/>
    <dgm:cxn modelId="{88E52BE8-C8FA-4BAA-B619-6FEDA4501A46}" type="presParOf" srcId="{4B406EEA-08B2-41E1-AF0D-A755CDF88A20}" destId="{BE24708D-550A-47D9-B620-EAB3A2EC7B76}" srcOrd="2" destOrd="0" presId="urn:microsoft.com/office/officeart/2008/layout/HalfCircleOrganizationChart"/>
    <dgm:cxn modelId="{A1524399-F764-4CAD-AF82-A75D4C2806F8}" type="presParOf" srcId="{2D048842-3AB0-46B0-9DD5-C483B987AFFB}" destId="{FAC5426D-0D3A-4986-8FEB-36E2B0404561}" srcOrd="2" destOrd="0" presId="urn:microsoft.com/office/officeart/2008/layout/HalfCircleOrganizationChart"/>
    <dgm:cxn modelId="{D5330BE8-0B6F-4D9A-853C-AED0220745F9}" type="presParOf" srcId="{2D048842-3AB0-46B0-9DD5-C483B987AFFB}" destId="{1718214D-3EE1-497F-9587-4AEB34843AE7}" srcOrd="3" destOrd="0" presId="urn:microsoft.com/office/officeart/2008/layout/HalfCircleOrganizationChart"/>
    <dgm:cxn modelId="{E35E37A6-CA6C-4836-9B9C-98CA876F383D}" type="presParOf" srcId="{1718214D-3EE1-497F-9587-4AEB34843AE7}" destId="{2BC913BA-19BA-452C-B4C6-04986E7E5440}" srcOrd="0" destOrd="0" presId="urn:microsoft.com/office/officeart/2008/layout/HalfCircleOrganizationChart"/>
    <dgm:cxn modelId="{494F1111-954D-4F7B-8D34-544CB4756384}" type="presParOf" srcId="{2BC913BA-19BA-452C-B4C6-04986E7E5440}" destId="{BA5877B2-89D9-4A7D-8FBA-B4429E683368}" srcOrd="0" destOrd="0" presId="urn:microsoft.com/office/officeart/2008/layout/HalfCircleOrganizationChart"/>
    <dgm:cxn modelId="{40869BF8-8B8E-48B8-9486-61F6B390DC42}" type="presParOf" srcId="{2BC913BA-19BA-452C-B4C6-04986E7E5440}" destId="{61A93B1F-9150-4F8F-92BD-83012703AC55}" srcOrd="1" destOrd="0" presId="urn:microsoft.com/office/officeart/2008/layout/HalfCircleOrganizationChart"/>
    <dgm:cxn modelId="{AB2FFBB7-C094-4F4E-A958-6D3663565EF1}" type="presParOf" srcId="{2BC913BA-19BA-452C-B4C6-04986E7E5440}" destId="{18740A1D-8D8B-477C-A04B-95E321410784}" srcOrd="2" destOrd="0" presId="urn:microsoft.com/office/officeart/2008/layout/HalfCircleOrganizationChart"/>
    <dgm:cxn modelId="{14B160F1-217F-4951-90ED-DD10D2D75BF8}" type="presParOf" srcId="{2BC913BA-19BA-452C-B4C6-04986E7E5440}" destId="{BD034400-2C23-4AC4-9090-2042E117766E}" srcOrd="3" destOrd="0" presId="urn:microsoft.com/office/officeart/2008/layout/HalfCircleOrganizationChart"/>
    <dgm:cxn modelId="{15ECE2B6-A986-41B1-BC2B-68BCC72FF585}" type="presParOf" srcId="{1718214D-3EE1-497F-9587-4AEB34843AE7}" destId="{82056126-6AC2-45E4-BF16-0EF178661F76}" srcOrd="1" destOrd="0" presId="urn:microsoft.com/office/officeart/2008/layout/HalfCircleOrganizationChart"/>
    <dgm:cxn modelId="{EAAC2FD0-1678-483B-85FF-C9EAAAA957A3}" type="presParOf" srcId="{82056126-6AC2-45E4-BF16-0EF178661F76}" destId="{B4DB4B9E-213C-48C6-A39D-E6E3AB3926FA}" srcOrd="0" destOrd="0" presId="urn:microsoft.com/office/officeart/2008/layout/HalfCircleOrganizationChart"/>
    <dgm:cxn modelId="{11089A10-7577-4958-AB76-CDC7077A7B8E}" type="presParOf" srcId="{82056126-6AC2-45E4-BF16-0EF178661F76}" destId="{159F95AE-C182-4D05-9EB6-3137BF2F54AD}" srcOrd="1" destOrd="0" presId="urn:microsoft.com/office/officeart/2008/layout/HalfCircleOrganizationChart"/>
    <dgm:cxn modelId="{22BCED93-6A8B-4389-8CA0-FFDE93CA0D56}" type="presParOf" srcId="{159F95AE-C182-4D05-9EB6-3137BF2F54AD}" destId="{C3EDEC91-E6BC-4AAA-81BE-7A32B4DC3886}" srcOrd="0" destOrd="0" presId="urn:microsoft.com/office/officeart/2008/layout/HalfCircleOrganizationChart"/>
    <dgm:cxn modelId="{1E72F42F-CA36-437D-87CE-CB43D7DFC9F6}" type="presParOf" srcId="{C3EDEC91-E6BC-4AAA-81BE-7A32B4DC3886}" destId="{C4344C69-4FD9-49B5-9501-5A85B1FB4074}" srcOrd="0" destOrd="0" presId="urn:microsoft.com/office/officeart/2008/layout/HalfCircleOrganizationChart"/>
    <dgm:cxn modelId="{EA3696BB-B0D3-4979-96C3-0C8EA01841CB}" type="presParOf" srcId="{C3EDEC91-E6BC-4AAA-81BE-7A32B4DC3886}" destId="{AD263674-93DB-4ADB-8850-E3A74C67B54A}" srcOrd="1" destOrd="0" presId="urn:microsoft.com/office/officeart/2008/layout/HalfCircleOrganizationChart"/>
    <dgm:cxn modelId="{8E6E4F24-18D7-4EDB-8CAD-A8D7286C187A}" type="presParOf" srcId="{C3EDEC91-E6BC-4AAA-81BE-7A32B4DC3886}" destId="{8E0104C5-9B06-425E-99D5-50FE250CD6F5}" srcOrd="2" destOrd="0" presId="urn:microsoft.com/office/officeart/2008/layout/HalfCircleOrganizationChart"/>
    <dgm:cxn modelId="{9BF722BA-00C7-46AC-BF77-3ED2A5FB9BDB}" type="presParOf" srcId="{C3EDEC91-E6BC-4AAA-81BE-7A32B4DC3886}" destId="{51AD66F8-42A6-434B-8C90-93D72F39B450}" srcOrd="3" destOrd="0" presId="urn:microsoft.com/office/officeart/2008/layout/HalfCircleOrganizationChart"/>
    <dgm:cxn modelId="{FF264487-738E-429E-AC96-9C45EF798BC4}" type="presParOf" srcId="{159F95AE-C182-4D05-9EB6-3137BF2F54AD}" destId="{746DAA0E-A610-4CDF-A997-3D80614DD203}" srcOrd="1" destOrd="0" presId="urn:microsoft.com/office/officeart/2008/layout/HalfCircleOrganizationChart"/>
    <dgm:cxn modelId="{D840DD6F-8B30-4998-94C2-3BE1E11AC6A7}" type="presParOf" srcId="{159F95AE-C182-4D05-9EB6-3137BF2F54AD}" destId="{394B3D3D-F7DE-4B55-99B8-980A45E7C588}" srcOrd="2" destOrd="0" presId="urn:microsoft.com/office/officeart/2008/layout/HalfCircleOrganizationChart"/>
    <dgm:cxn modelId="{163B7D1E-4E74-4551-AFCE-870CC405E8F8}" type="presParOf" srcId="{1718214D-3EE1-497F-9587-4AEB34843AE7}" destId="{4A8AFF6A-F54C-4676-8A49-69D77BB80043}" srcOrd="2" destOrd="0" presId="urn:microsoft.com/office/officeart/2008/layout/HalfCircleOrganizationChart"/>
    <dgm:cxn modelId="{F13C062E-931C-4882-982F-7E1CABA67D09}" type="presParOf" srcId="{2D048842-3AB0-46B0-9DD5-C483B987AFFB}" destId="{68D6BE9B-BDC4-41FF-A205-6A9402F0BDBB}" srcOrd="4" destOrd="0" presId="urn:microsoft.com/office/officeart/2008/layout/HalfCircleOrganizationChart"/>
    <dgm:cxn modelId="{22E4F5DF-ECE7-411F-A76D-6466EE3A8034}" type="presParOf" srcId="{2D048842-3AB0-46B0-9DD5-C483B987AFFB}" destId="{E918350B-60E9-41E0-924C-89FECFD3FB74}" srcOrd="5" destOrd="0" presId="urn:microsoft.com/office/officeart/2008/layout/HalfCircleOrganizationChart"/>
    <dgm:cxn modelId="{9B0F3FE9-CF96-438D-B342-53B7C7D7CF90}" type="presParOf" srcId="{E918350B-60E9-41E0-924C-89FECFD3FB74}" destId="{411151C6-12CA-406C-A3E3-85CF9C129250}" srcOrd="0" destOrd="0" presId="urn:microsoft.com/office/officeart/2008/layout/HalfCircleOrganizationChart"/>
    <dgm:cxn modelId="{44529C1D-F6BE-42DC-AD6C-3CF43826EA99}" type="presParOf" srcId="{411151C6-12CA-406C-A3E3-85CF9C129250}" destId="{215D6D20-1C9E-4278-A4EC-0F0B819AA637}" srcOrd="0" destOrd="0" presId="urn:microsoft.com/office/officeart/2008/layout/HalfCircleOrganizationChart"/>
    <dgm:cxn modelId="{B4BD6430-88E5-4650-902B-B263CCF66B65}" type="presParOf" srcId="{411151C6-12CA-406C-A3E3-85CF9C129250}" destId="{24BC64CC-7085-4CDA-84FC-B022FCD5926E}" srcOrd="1" destOrd="0" presId="urn:microsoft.com/office/officeart/2008/layout/HalfCircleOrganizationChart"/>
    <dgm:cxn modelId="{C26428D3-1609-46AC-AC61-E7F96CE6A571}" type="presParOf" srcId="{411151C6-12CA-406C-A3E3-85CF9C129250}" destId="{8FE93FC0-7D8C-49BE-92CA-C35DD1E6B700}" srcOrd="2" destOrd="0" presId="urn:microsoft.com/office/officeart/2008/layout/HalfCircleOrganizationChart"/>
    <dgm:cxn modelId="{709ED02A-6B57-4521-BF51-5D48FDAA8203}" type="presParOf" srcId="{411151C6-12CA-406C-A3E3-85CF9C129250}" destId="{C3F365AD-62E4-48E4-A60A-4DA72E0666CF}" srcOrd="3" destOrd="0" presId="urn:microsoft.com/office/officeart/2008/layout/HalfCircleOrganizationChart"/>
    <dgm:cxn modelId="{5C1B0B76-61E6-4930-B7B2-A0AB2D365889}" type="presParOf" srcId="{E918350B-60E9-41E0-924C-89FECFD3FB74}" destId="{90277CCE-2B9E-4702-8190-121D40D3DEA5}" srcOrd="1" destOrd="0" presId="urn:microsoft.com/office/officeart/2008/layout/HalfCircleOrganizationChart"/>
    <dgm:cxn modelId="{AD72E75D-801D-4780-8D62-BFC500EC1E53}" type="presParOf" srcId="{90277CCE-2B9E-4702-8190-121D40D3DEA5}" destId="{5A268A2E-BF30-4206-8A81-F34472E5C8F2}" srcOrd="0" destOrd="0" presId="urn:microsoft.com/office/officeart/2008/layout/HalfCircleOrganizationChart"/>
    <dgm:cxn modelId="{68EC4007-96AF-4983-B8FA-C7BE673B45CC}" type="presParOf" srcId="{90277CCE-2B9E-4702-8190-121D40D3DEA5}" destId="{DF390452-6379-46DC-8F09-0259F7F9355F}" srcOrd="1" destOrd="0" presId="urn:microsoft.com/office/officeart/2008/layout/HalfCircleOrganizationChart"/>
    <dgm:cxn modelId="{4C9DC677-F773-4E1D-AAC0-92F6575115B1}" type="presParOf" srcId="{DF390452-6379-46DC-8F09-0259F7F9355F}" destId="{E383831E-FADA-40D9-97DC-75582304EFC0}" srcOrd="0" destOrd="0" presId="urn:microsoft.com/office/officeart/2008/layout/HalfCircleOrganizationChart"/>
    <dgm:cxn modelId="{49840F73-664E-44C0-8A75-7F35A604FB37}" type="presParOf" srcId="{E383831E-FADA-40D9-97DC-75582304EFC0}" destId="{A98A212E-290B-4365-9860-AD7C91183CD8}" srcOrd="0" destOrd="0" presId="urn:microsoft.com/office/officeart/2008/layout/HalfCircleOrganizationChart"/>
    <dgm:cxn modelId="{C40F9165-47B8-449F-9FB3-75F952EE7AE3}" type="presParOf" srcId="{E383831E-FADA-40D9-97DC-75582304EFC0}" destId="{3F92020C-23AB-4A0D-A8EF-9A8E069C8513}" srcOrd="1" destOrd="0" presId="urn:microsoft.com/office/officeart/2008/layout/HalfCircleOrganizationChart"/>
    <dgm:cxn modelId="{4F6DEA2D-3CC1-4A35-9B8D-E8E69E69D2AC}" type="presParOf" srcId="{E383831E-FADA-40D9-97DC-75582304EFC0}" destId="{254C2EDD-00C9-4791-B5F7-A431AB0D212D}" srcOrd="2" destOrd="0" presId="urn:microsoft.com/office/officeart/2008/layout/HalfCircleOrganizationChart"/>
    <dgm:cxn modelId="{8839D5B1-366F-44BD-997F-1F1C1C7E0622}" type="presParOf" srcId="{E383831E-FADA-40D9-97DC-75582304EFC0}" destId="{B947013F-59F2-460F-B06A-963A2B5240BD}" srcOrd="3" destOrd="0" presId="urn:microsoft.com/office/officeart/2008/layout/HalfCircleOrganizationChart"/>
    <dgm:cxn modelId="{5FE3A88C-5D6D-4720-99B0-586A3D4C50B1}" type="presParOf" srcId="{DF390452-6379-46DC-8F09-0259F7F9355F}" destId="{1ACD86C2-7A68-46B8-9668-BFA9F3890748}" srcOrd="1" destOrd="0" presId="urn:microsoft.com/office/officeart/2008/layout/HalfCircleOrganizationChart"/>
    <dgm:cxn modelId="{BC2F14E4-809D-49F2-A344-DA4EFF1FF46B}" type="presParOf" srcId="{DF390452-6379-46DC-8F09-0259F7F9355F}" destId="{3F550710-F421-4853-8BCD-C775B4885D40}" srcOrd="2" destOrd="0" presId="urn:microsoft.com/office/officeart/2008/layout/HalfCircleOrganizationChart"/>
    <dgm:cxn modelId="{377A62C6-6872-4960-B692-52D6DCA2B20C}" type="presParOf" srcId="{E918350B-60E9-41E0-924C-89FECFD3FB74}" destId="{CFAB8832-8846-44E2-B285-23AD4B869A53}" srcOrd="2" destOrd="0" presId="urn:microsoft.com/office/officeart/2008/layout/HalfCircleOrganizationChart"/>
    <dgm:cxn modelId="{EC0F35F5-30BB-4F3F-9C09-6F21FF6A6450}" type="presParOf" srcId="{D0587936-15E4-4355-9810-15DEDC6E18AB}" destId="{F1ABA047-ACB0-4002-9A33-0E31DF3B472F}" srcOrd="2" destOrd="0" presId="urn:microsoft.com/office/officeart/2008/layout/HalfCircleOrganizationChart"/>
    <dgm:cxn modelId="{BB378569-A0E0-4F84-9928-194EC52DB882}" type="presParOf" srcId="{F1ABA047-ACB0-4002-9A33-0E31DF3B472F}" destId="{80FE76BD-1F9E-4C6D-B2AF-FB23E4349A13}" srcOrd="0" destOrd="0" presId="urn:microsoft.com/office/officeart/2008/layout/HalfCircleOrganizationChart"/>
    <dgm:cxn modelId="{340163CB-2E24-4F50-854A-81B523E49049}" type="presParOf" srcId="{F1ABA047-ACB0-4002-9A33-0E31DF3B472F}" destId="{A296678A-AF9E-437D-95BD-19C6E7F7C318}" srcOrd="1" destOrd="0" presId="urn:microsoft.com/office/officeart/2008/layout/HalfCircleOrganizationChart"/>
    <dgm:cxn modelId="{FA46701D-B5AF-45F1-8539-D5E9453D11EF}" type="presParOf" srcId="{A296678A-AF9E-437D-95BD-19C6E7F7C318}" destId="{13FB7F97-604B-421B-B5B8-BA6D8B108919}" srcOrd="0" destOrd="0" presId="urn:microsoft.com/office/officeart/2008/layout/HalfCircleOrganizationChart"/>
    <dgm:cxn modelId="{CC0E67CD-1ACC-47C4-8569-F0F1E8DF7F25}" type="presParOf" srcId="{13FB7F97-604B-421B-B5B8-BA6D8B108919}" destId="{DC41F24E-FE5E-417F-9240-FAE1D4E70AEE}" srcOrd="0" destOrd="0" presId="urn:microsoft.com/office/officeart/2008/layout/HalfCircleOrganizationChart"/>
    <dgm:cxn modelId="{4AED2019-597A-48AA-854A-184418476EF4}" type="presParOf" srcId="{13FB7F97-604B-421B-B5B8-BA6D8B108919}" destId="{C52CFD4D-190B-4346-9FDE-E12D0BA26E4A}" srcOrd="1" destOrd="0" presId="urn:microsoft.com/office/officeart/2008/layout/HalfCircleOrganizationChart"/>
    <dgm:cxn modelId="{A770BA3E-7103-4599-8365-32678BDE29C7}" type="presParOf" srcId="{13FB7F97-604B-421B-B5B8-BA6D8B108919}" destId="{0AAECCA5-A880-4500-B756-F87FE52DB250}" srcOrd="2" destOrd="0" presId="urn:microsoft.com/office/officeart/2008/layout/HalfCircleOrganizationChart"/>
    <dgm:cxn modelId="{D28FD035-6B4F-4449-83FE-7FA53CDD407A}" type="presParOf" srcId="{13FB7F97-604B-421B-B5B8-BA6D8B108919}" destId="{8AF63FEE-137B-4EF6-9E3A-7888071DEB7E}" srcOrd="3" destOrd="0" presId="urn:microsoft.com/office/officeart/2008/layout/HalfCircleOrganizationChart"/>
    <dgm:cxn modelId="{76AE9060-6DF8-4C3F-9EF5-286D5370ECA3}" type="presParOf" srcId="{A296678A-AF9E-437D-95BD-19C6E7F7C318}" destId="{71F2650E-5914-4330-938C-26B292D86904}" srcOrd="1" destOrd="0" presId="urn:microsoft.com/office/officeart/2008/layout/HalfCircleOrganizationChart"/>
    <dgm:cxn modelId="{728E9BB1-A46B-4D8A-9E10-9B52E3BFB4ED}" type="presParOf" srcId="{A296678A-AF9E-437D-95BD-19C6E7F7C318}" destId="{B685B388-D7FB-497E-BEED-5495481E988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E76BD-1F9E-4C6D-B2AF-FB23E4349A13}">
      <dsp:nvSpPr>
        <dsp:cNvPr id="0" name=""/>
        <dsp:cNvSpPr/>
      </dsp:nvSpPr>
      <dsp:spPr>
        <a:xfrm>
          <a:off x="2412934" y="579652"/>
          <a:ext cx="480240" cy="347161"/>
        </a:xfrm>
        <a:custGeom>
          <a:avLst/>
          <a:gdLst/>
          <a:ahLst/>
          <a:cxnLst/>
          <a:rect l="0" t="0" r="0" b="0"/>
          <a:pathLst>
            <a:path>
              <a:moveTo>
                <a:pt x="480240" y="0"/>
              </a:moveTo>
              <a:lnTo>
                <a:pt x="480240" y="347161"/>
              </a:lnTo>
              <a:lnTo>
                <a:pt x="0" y="3471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68A2E-BF30-4206-8A81-F34472E5C8F2}">
      <dsp:nvSpPr>
        <dsp:cNvPr id="0" name=""/>
        <dsp:cNvSpPr/>
      </dsp:nvSpPr>
      <dsp:spPr>
        <a:xfrm>
          <a:off x="4686150" y="2222885"/>
          <a:ext cx="658298" cy="767159"/>
        </a:xfrm>
        <a:custGeom>
          <a:avLst/>
          <a:gdLst/>
          <a:ahLst/>
          <a:cxnLst/>
          <a:rect l="0" t="0" r="0" b="0"/>
          <a:pathLst>
            <a:path>
              <a:moveTo>
                <a:pt x="0" y="0"/>
              </a:moveTo>
              <a:lnTo>
                <a:pt x="0" y="767159"/>
              </a:lnTo>
              <a:lnTo>
                <a:pt x="658298" y="7671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6BE9B-BDC4-41FF-A205-6A9402F0BDBB}">
      <dsp:nvSpPr>
        <dsp:cNvPr id="0" name=""/>
        <dsp:cNvSpPr/>
      </dsp:nvSpPr>
      <dsp:spPr>
        <a:xfrm>
          <a:off x="2893174" y="579652"/>
          <a:ext cx="1792975" cy="1064629"/>
        </a:xfrm>
        <a:custGeom>
          <a:avLst/>
          <a:gdLst/>
          <a:ahLst/>
          <a:cxnLst/>
          <a:rect l="0" t="0" r="0" b="0"/>
          <a:pathLst>
            <a:path>
              <a:moveTo>
                <a:pt x="0" y="0"/>
              </a:moveTo>
              <a:lnTo>
                <a:pt x="0" y="943123"/>
              </a:lnTo>
              <a:lnTo>
                <a:pt x="1792975" y="943123"/>
              </a:lnTo>
              <a:lnTo>
                <a:pt x="1792975" y="1064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B4B9E-213C-48C6-A39D-E6E3AB3926FA}">
      <dsp:nvSpPr>
        <dsp:cNvPr id="0" name=""/>
        <dsp:cNvSpPr/>
      </dsp:nvSpPr>
      <dsp:spPr>
        <a:xfrm>
          <a:off x="2855230" y="2222885"/>
          <a:ext cx="665832" cy="723327"/>
        </a:xfrm>
        <a:custGeom>
          <a:avLst/>
          <a:gdLst/>
          <a:ahLst/>
          <a:cxnLst/>
          <a:rect l="0" t="0" r="0" b="0"/>
          <a:pathLst>
            <a:path>
              <a:moveTo>
                <a:pt x="0" y="0"/>
              </a:moveTo>
              <a:lnTo>
                <a:pt x="0" y="723327"/>
              </a:lnTo>
              <a:lnTo>
                <a:pt x="665832" y="7233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5426D-0D3A-4986-8FEB-36E2B0404561}">
      <dsp:nvSpPr>
        <dsp:cNvPr id="0" name=""/>
        <dsp:cNvSpPr/>
      </dsp:nvSpPr>
      <dsp:spPr>
        <a:xfrm>
          <a:off x="2809510" y="579652"/>
          <a:ext cx="91440" cy="1064629"/>
        </a:xfrm>
        <a:custGeom>
          <a:avLst/>
          <a:gdLst/>
          <a:ahLst/>
          <a:cxnLst/>
          <a:rect l="0" t="0" r="0" b="0"/>
          <a:pathLst>
            <a:path>
              <a:moveTo>
                <a:pt x="83664" y="0"/>
              </a:moveTo>
              <a:lnTo>
                <a:pt x="83664" y="943123"/>
              </a:lnTo>
              <a:lnTo>
                <a:pt x="45720" y="943123"/>
              </a:lnTo>
              <a:lnTo>
                <a:pt x="45720" y="1064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6B815-1F78-4CB0-BD09-B6F9788FB7CF}">
      <dsp:nvSpPr>
        <dsp:cNvPr id="0" name=""/>
        <dsp:cNvSpPr/>
      </dsp:nvSpPr>
      <dsp:spPr>
        <a:xfrm>
          <a:off x="1100199" y="2222885"/>
          <a:ext cx="531480" cy="752164"/>
        </a:xfrm>
        <a:custGeom>
          <a:avLst/>
          <a:gdLst/>
          <a:ahLst/>
          <a:cxnLst/>
          <a:rect l="0" t="0" r="0" b="0"/>
          <a:pathLst>
            <a:path>
              <a:moveTo>
                <a:pt x="0" y="0"/>
              </a:moveTo>
              <a:lnTo>
                <a:pt x="0" y="752164"/>
              </a:lnTo>
              <a:lnTo>
                <a:pt x="531480" y="7521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8D8C8-9B81-4641-99B6-BA0DE94A377B}">
      <dsp:nvSpPr>
        <dsp:cNvPr id="0" name=""/>
        <dsp:cNvSpPr/>
      </dsp:nvSpPr>
      <dsp:spPr>
        <a:xfrm>
          <a:off x="1100199" y="579652"/>
          <a:ext cx="1792975" cy="1064629"/>
        </a:xfrm>
        <a:custGeom>
          <a:avLst/>
          <a:gdLst/>
          <a:ahLst/>
          <a:cxnLst/>
          <a:rect l="0" t="0" r="0" b="0"/>
          <a:pathLst>
            <a:path>
              <a:moveTo>
                <a:pt x="1792975" y="0"/>
              </a:moveTo>
              <a:lnTo>
                <a:pt x="1792975" y="943123"/>
              </a:lnTo>
              <a:lnTo>
                <a:pt x="0" y="943123"/>
              </a:lnTo>
              <a:lnTo>
                <a:pt x="0" y="1064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A31EB-A34D-4AC6-A0C3-CD6CFC3142F5}">
      <dsp:nvSpPr>
        <dsp:cNvPr id="0" name=""/>
        <dsp:cNvSpPr/>
      </dsp:nvSpPr>
      <dsp:spPr>
        <a:xfrm>
          <a:off x="2603873" y="1049"/>
          <a:ext cx="578603" cy="578603"/>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0AE69-06E2-4D7E-B5E1-0B284E818554}">
      <dsp:nvSpPr>
        <dsp:cNvPr id="0" name=""/>
        <dsp:cNvSpPr/>
      </dsp:nvSpPr>
      <dsp:spPr>
        <a:xfrm>
          <a:off x="2603873" y="1049"/>
          <a:ext cx="578603" cy="578603"/>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05B51-2666-40FE-9D4F-FFB44EF6EF67}">
      <dsp:nvSpPr>
        <dsp:cNvPr id="0" name=""/>
        <dsp:cNvSpPr/>
      </dsp:nvSpPr>
      <dsp:spPr>
        <a:xfrm>
          <a:off x="2314571" y="105197"/>
          <a:ext cx="1157206" cy="370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smtClean="0">
              <a:solidFill>
                <a:srgbClr val="0070C0"/>
              </a:solidFill>
            </a:rPr>
            <a:t>FUNCIONES DE LA CONDUCTA TIPICA.</a:t>
          </a:r>
          <a:endParaRPr lang="es-MX" sz="1800" b="1" kern="1200" dirty="0">
            <a:solidFill>
              <a:srgbClr val="0070C0"/>
            </a:solidFill>
          </a:endParaRPr>
        </a:p>
      </dsp:txBody>
      <dsp:txXfrm>
        <a:off x="2314571" y="105197"/>
        <a:ext cx="1157206" cy="370305"/>
      </dsp:txXfrm>
    </dsp:sp>
    <dsp:sp modelId="{90DE9056-BF78-4073-BA1B-B45D443C528E}">
      <dsp:nvSpPr>
        <dsp:cNvPr id="0" name=""/>
        <dsp:cNvSpPr/>
      </dsp:nvSpPr>
      <dsp:spPr>
        <a:xfrm>
          <a:off x="810897" y="1644282"/>
          <a:ext cx="578603" cy="578603"/>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FE2EA-491F-46A8-BC64-ACD5BF1123EF}">
      <dsp:nvSpPr>
        <dsp:cNvPr id="0" name=""/>
        <dsp:cNvSpPr/>
      </dsp:nvSpPr>
      <dsp:spPr>
        <a:xfrm>
          <a:off x="810897" y="1644282"/>
          <a:ext cx="578603" cy="578603"/>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41A25-7BAF-4754-9C2C-078175B584AF}">
      <dsp:nvSpPr>
        <dsp:cNvPr id="0" name=""/>
        <dsp:cNvSpPr/>
      </dsp:nvSpPr>
      <dsp:spPr>
        <a:xfrm>
          <a:off x="521596" y="1748430"/>
          <a:ext cx="1157206" cy="370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solidFill>
                <a:srgbClr val="FF0000"/>
              </a:solidFill>
            </a:rPr>
            <a:t>Llamada de atención o de advertencia</a:t>
          </a:r>
          <a:endParaRPr lang="es-MX" sz="1400" b="1" kern="1200" dirty="0">
            <a:solidFill>
              <a:srgbClr val="FF0000"/>
            </a:solidFill>
          </a:endParaRPr>
        </a:p>
      </dsp:txBody>
      <dsp:txXfrm>
        <a:off x="521596" y="1748430"/>
        <a:ext cx="1157206" cy="370305"/>
      </dsp:txXfrm>
    </dsp:sp>
    <dsp:sp modelId="{D266E1CC-8C06-45A7-8F78-1057CFA55C1B}">
      <dsp:nvSpPr>
        <dsp:cNvPr id="0" name=""/>
        <dsp:cNvSpPr/>
      </dsp:nvSpPr>
      <dsp:spPr>
        <a:xfrm>
          <a:off x="1540959" y="2707375"/>
          <a:ext cx="756008" cy="855765"/>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0D535-01E5-49F7-BB98-65EAEDAA0EB4}">
      <dsp:nvSpPr>
        <dsp:cNvPr id="0" name=""/>
        <dsp:cNvSpPr/>
      </dsp:nvSpPr>
      <dsp:spPr>
        <a:xfrm>
          <a:off x="1540959" y="2707375"/>
          <a:ext cx="756008" cy="855765"/>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DBC10-2127-4CF9-9134-6E7D11E06183}">
      <dsp:nvSpPr>
        <dsp:cNvPr id="0" name=""/>
        <dsp:cNvSpPr/>
      </dsp:nvSpPr>
      <dsp:spPr>
        <a:xfrm>
          <a:off x="1162954" y="2861412"/>
          <a:ext cx="1512017" cy="5476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MX" sz="1600" b="1" kern="1200" dirty="0" smtClean="0"/>
            <a:t>Para que el sujeto evite cometer la conducta típica plasmada</a:t>
          </a:r>
          <a:endParaRPr lang="es-MX" sz="1600" b="1" kern="1200" dirty="0"/>
        </a:p>
      </dsp:txBody>
      <dsp:txXfrm>
        <a:off x="1162954" y="2861412"/>
        <a:ext cx="1512017" cy="547689"/>
      </dsp:txXfrm>
    </dsp:sp>
    <dsp:sp modelId="{61A93B1F-9150-4F8F-92BD-83012703AC55}">
      <dsp:nvSpPr>
        <dsp:cNvPr id="0" name=""/>
        <dsp:cNvSpPr/>
      </dsp:nvSpPr>
      <dsp:spPr>
        <a:xfrm>
          <a:off x="2565928" y="1644282"/>
          <a:ext cx="578603" cy="578603"/>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40A1D-8D8B-477C-A04B-95E321410784}">
      <dsp:nvSpPr>
        <dsp:cNvPr id="0" name=""/>
        <dsp:cNvSpPr/>
      </dsp:nvSpPr>
      <dsp:spPr>
        <a:xfrm>
          <a:off x="2565928" y="1644282"/>
          <a:ext cx="578603" cy="578603"/>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877B2-89D9-4A7D-8FBA-B4429E683368}">
      <dsp:nvSpPr>
        <dsp:cNvPr id="0" name=""/>
        <dsp:cNvSpPr/>
      </dsp:nvSpPr>
      <dsp:spPr>
        <a:xfrm>
          <a:off x="2276626" y="1748430"/>
          <a:ext cx="1157206" cy="370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solidFill>
                <a:srgbClr val="FF0000"/>
              </a:solidFill>
            </a:rPr>
            <a:t>Prevención</a:t>
          </a:r>
          <a:endParaRPr lang="es-MX" sz="1400" b="1" kern="1200" dirty="0">
            <a:solidFill>
              <a:srgbClr val="FF0000"/>
            </a:solidFill>
          </a:endParaRPr>
        </a:p>
      </dsp:txBody>
      <dsp:txXfrm>
        <a:off x="2276626" y="1748430"/>
        <a:ext cx="1157206" cy="370305"/>
      </dsp:txXfrm>
    </dsp:sp>
    <dsp:sp modelId="{AD263674-93DB-4ADB-8850-E3A74C67B54A}">
      <dsp:nvSpPr>
        <dsp:cNvPr id="0" name=""/>
        <dsp:cNvSpPr/>
      </dsp:nvSpPr>
      <dsp:spPr>
        <a:xfrm>
          <a:off x="3425787" y="2465898"/>
          <a:ext cx="793953" cy="1216171"/>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104C5-9B06-425E-99D5-50FE250CD6F5}">
      <dsp:nvSpPr>
        <dsp:cNvPr id="0" name=""/>
        <dsp:cNvSpPr/>
      </dsp:nvSpPr>
      <dsp:spPr>
        <a:xfrm>
          <a:off x="3425787" y="2465898"/>
          <a:ext cx="793953" cy="1216171"/>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44C69-4FD9-49B5-9501-5A85B1FB4074}">
      <dsp:nvSpPr>
        <dsp:cNvPr id="0" name=""/>
        <dsp:cNvSpPr/>
      </dsp:nvSpPr>
      <dsp:spPr>
        <a:xfrm>
          <a:off x="3028810" y="2684809"/>
          <a:ext cx="1587906" cy="7783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MX" sz="1600" b="1" kern="1200" dirty="0" smtClean="0"/>
            <a:t>Cuando sea aplicada por órganos encargados de la administración en caso que se realicen</a:t>
          </a:r>
          <a:endParaRPr lang="es-MX" sz="1600" b="1" kern="1200" dirty="0"/>
        </a:p>
      </dsp:txBody>
      <dsp:txXfrm>
        <a:off x="3028810" y="2684809"/>
        <a:ext cx="1587906" cy="778349"/>
      </dsp:txXfrm>
    </dsp:sp>
    <dsp:sp modelId="{24BC64CC-7085-4CDA-84FC-B022FCD5926E}">
      <dsp:nvSpPr>
        <dsp:cNvPr id="0" name=""/>
        <dsp:cNvSpPr/>
      </dsp:nvSpPr>
      <dsp:spPr>
        <a:xfrm>
          <a:off x="4396848" y="1644282"/>
          <a:ext cx="578603" cy="578603"/>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93FC0-7D8C-49BE-92CA-C35DD1E6B700}">
      <dsp:nvSpPr>
        <dsp:cNvPr id="0" name=""/>
        <dsp:cNvSpPr/>
      </dsp:nvSpPr>
      <dsp:spPr>
        <a:xfrm>
          <a:off x="4396848" y="1644282"/>
          <a:ext cx="578603" cy="578603"/>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D6D20-1C9E-4278-A4EC-0F0B819AA637}">
      <dsp:nvSpPr>
        <dsp:cNvPr id="0" name=""/>
        <dsp:cNvSpPr/>
      </dsp:nvSpPr>
      <dsp:spPr>
        <a:xfrm>
          <a:off x="4107547" y="1748430"/>
          <a:ext cx="1157206" cy="370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solidFill>
                <a:srgbClr val="FF0000"/>
              </a:solidFill>
            </a:rPr>
            <a:t>Garantía</a:t>
          </a:r>
          <a:endParaRPr lang="es-MX" sz="1400" b="1" kern="1200" dirty="0">
            <a:solidFill>
              <a:srgbClr val="FF0000"/>
            </a:solidFill>
          </a:endParaRPr>
        </a:p>
      </dsp:txBody>
      <dsp:txXfrm>
        <a:off x="4107547" y="1748430"/>
        <a:ext cx="1157206" cy="370305"/>
      </dsp:txXfrm>
    </dsp:sp>
    <dsp:sp modelId="{3F92020C-23AB-4A0D-A8EF-9A8E069C8513}">
      <dsp:nvSpPr>
        <dsp:cNvPr id="0" name=""/>
        <dsp:cNvSpPr/>
      </dsp:nvSpPr>
      <dsp:spPr>
        <a:xfrm>
          <a:off x="5250632" y="2465898"/>
          <a:ext cx="781802" cy="1290464"/>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C2EDD-00C9-4791-B5F7-A431AB0D212D}">
      <dsp:nvSpPr>
        <dsp:cNvPr id="0" name=""/>
        <dsp:cNvSpPr/>
      </dsp:nvSpPr>
      <dsp:spPr>
        <a:xfrm>
          <a:off x="5250632" y="2465898"/>
          <a:ext cx="781802" cy="1290464"/>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A212E-290B-4365-9860-AD7C91183CD8}">
      <dsp:nvSpPr>
        <dsp:cNvPr id="0" name=""/>
        <dsp:cNvSpPr/>
      </dsp:nvSpPr>
      <dsp:spPr>
        <a:xfrm>
          <a:off x="4859731" y="2698182"/>
          <a:ext cx="1563605" cy="8258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MX" sz="1600" b="1" kern="1200" dirty="0" smtClean="0"/>
            <a:t>El individuo solo será sancionado por la comisión de conductas típicas previstas </a:t>
          </a:r>
          <a:r>
            <a:rPr lang="es-MX" sz="1800" b="1" kern="1200" dirty="0" smtClean="0"/>
            <a:t>en</a:t>
          </a:r>
          <a:r>
            <a:rPr lang="es-MX" sz="1600" b="1" kern="1200" dirty="0" smtClean="0"/>
            <a:t> una ley</a:t>
          </a:r>
          <a:endParaRPr lang="es-MX" sz="1600" b="1" kern="1200" dirty="0"/>
        </a:p>
      </dsp:txBody>
      <dsp:txXfrm>
        <a:off x="4859731" y="2698182"/>
        <a:ext cx="1563605" cy="825897"/>
      </dsp:txXfrm>
    </dsp:sp>
    <dsp:sp modelId="{C52CFD4D-190B-4346-9FDE-E12D0BA26E4A}">
      <dsp:nvSpPr>
        <dsp:cNvPr id="0" name=""/>
        <dsp:cNvSpPr/>
      </dsp:nvSpPr>
      <dsp:spPr>
        <a:xfrm>
          <a:off x="1903763" y="822665"/>
          <a:ext cx="578603" cy="578603"/>
        </a:xfrm>
        <a:prstGeom prst="arc">
          <a:avLst>
            <a:gd name="adj1" fmla="val 13200000"/>
            <a:gd name="adj2" fmla="val 192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ECCA5-A880-4500-B756-F87FE52DB250}">
      <dsp:nvSpPr>
        <dsp:cNvPr id="0" name=""/>
        <dsp:cNvSpPr/>
      </dsp:nvSpPr>
      <dsp:spPr>
        <a:xfrm>
          <a:off x="1903763" y="822665"/>
          <a:ext cx="578603" cy="578603"/>
        </a:xfrm>
        <a:prstGeom prst="arc">
          <a:avLst>
            <a:gd name="adj1" fmla="val 2400000"/>
            <a:gd name="adj2" fmla="val 840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1F24E-FE5E-417F-9240-FAE1D4E70AEE}">
      <dsp:nvSpPr>
        <dsp:cNvPr id="0" name=""/>
        <dsp:cNvSpPr/>
      </dsp:nvSpPr>
      <dsp:spPr>
        <a:xfrm>
          <a:off x="1614461" y="926814"/>
          <a:ext cx="1157206" cy="3703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smtClean="0"/>
            <a:t>son</a:t>
          </a:r>
          <a:endParaRPr lang="es-MX" sz="1400" b="1" kern="1200" dirty="0"/>
        </a:p>
      </dsp:txBody>
      <dsp:txXfrm>
        <a:off x="1614461" y="926814"/>
        <a:ext cx="1157206" cy="37030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89301-CCB1-496D-8B7D-CBFB2F06C4C5}" type="datetimeFigureOut">
              <a:rPr lang="es-MX" smtClean="0"/>
              <a:t>29/10/2015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98375-974A-4042-B211-FE3EB0BB977D}" type="slidenum">
              <a:rPr lang="es-MX" smtClean="0"/>
              <a:t>‹Nº›</a:t>
            </a:fld>
            <a:endParaRPr lang="es-MX"/>
          </a:p>
        </p:txBody>
      </p:sp>
    </p:spTree>
    <p:extLst>
      <p:ext uri="{BB962C8B-B14F-4D97-AF65-F5344CB8AC3E}">
        <p14:creationId xmlns:p14="http://schemas.microsoft.com/office/powerpoint/2010/main" val="107456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4E98375-974A-4042-B211-FE3EB0BB977D}" type="slidenum">
              <a:rPr lang="es-MX" smtClean="0"/>
              <a:t>2</a:t>
            </a:fld>
            <a:endParaRPr lang="es-MX"/>
          </a:p>
        </p:txBody>
      </p:sp>
    </p:spTree>
    <p:extLst>
      <p:ext uri="{BB962C8B-B14F-4D97-AF65-F5344CB8AC3E}">
        <p14:creationId xmlns:p14="http://schemas.microsoft.com/office/powerpoint/2010/main" val="393255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29/10/2015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29/10/2015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3108543"/>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derecho.</a:t>
            </a:r>
          </a:p>
          <a:p>
            <a:pPr algn="ctr"/>
            <a:endParaRPr lang="es-MX" sz="2800" b="1" dirty="0" smtClean="0">
              <a:solidFill>
                <a:prstClr val="black"/>
              </a:solidFill>
              <a:latin typeface="Arial" pitchFamily="34" charset="0"/>
              <a:cs typeface="Arial" pitchFamily="34" charset="0"/>
            </a:endParaRPr>
          </a:p>
          <a:p>
            <a:pPr algn="ctr"/>
            <a:r>
              <a:rPr lang="es-ES" sz="2800" b="1" dirty="0" smtClean="0">
                <a:solidFill>
                  <a:prstClr val="black"/>
                </a:solidFill>
                <a:latin typeface="Arial" pitchFamily="34" charset="0"/>
                <a:cs typeface="Arial" pitchFamily="34" charset="0"/>
              </a:rPr>
              <a:t>Tema: </a:t>
            </a:r>
            <a:r>
              <a:rPr lang="es-MX" sz="2800" b="1" dirty="0" smtClean="0">
                <a:solidFill>
                  <a:prstClr val="black"/>
                </a:solidFill>
                <a:latin typeface="Arial" pitchFamily="34" charset="0"/>
                <a:cs typeface="Arial" pitchFamily="34" charset="0"/>
              </a:rPr>
              <a:t>Escuela positiva.</a:t>
            </a:r>
            <a:endParaRPr lang="es-MX" sz="2800" b="1" dirty="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Lic. Ma. Del Carmen Ramos Castañon</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 Julio - Diciembre 2015</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53676025"/>
              </p:ext>
            </p:extLst>
          </p:nvPr>
        </p:nvGraphicFramePr>
        <p:xfrm>
          <a:off x="539552" y="1700808"/>
          <a:ext cx="6944933" cy="375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41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CONLCUSIÓN</a:t>
            </a:r>
            <a:endParaRPr lang="es-MX"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MX" dirty="0" smtClean="0"/>
              <a:t>El elemento conducta típica es fundamental identificarlo al momento en que el sujeto activo la realiza debido a que como abogados postulantes si actuamos como defensores o asesores podemos lograr la inocencia de nuestro </a:t>
            </a:r>
            <a:r>
              <a:rPr lang="es-MX" dirty="0" err="1" smtClean="0"/>
              <a:t>clinte</a:t>
            </a:r>
            <a:r>
              <a:rPr lang="es-MX" dirty="0" smtClean="0"/>
              <a:t> o bien acreditar plenamente el delito de que se trate con esta figura jurídica por </a:t>
            </a:r>
            <a:r>
              <a:rPr lang="es-MX" dirty="0"/>
              <a:t>lo </a:t>
            </a:r>
            <a:r>
              <a:rPr lang="es-MX" dirty="0" smtClean="0"/>
              <a:t>lograr una pena justa y certidumbre jurídica  </a:t>
            </a:r>
            <a:r>
              <a:rPr lang="es-MX" dirty="0"/>
              <a:t>bajo el principio de Legalidad.</a:t>
            </a:r>
            <a:br>
              <a:rPr lang="es-MX" dirty="0"/>
            </a:br>
            <a:r>
              <a:rPr lang="es-MX" dirty="0"/>
              <a:t/>
            </a:r>
            <a:br>
              <a:rPr lang="es-MX" dirty="0"/>
            </a:br>
            <a:endParaRPr lang="es-MX" dirty="0"/>
          </a:p>
        </p:txBody>
      </p:sp>
    </p:spTree>
    <p:extLst>
      <p:ext uri="{BB962C8B-B14F-4D97-AF65-F5344CB8AC3E}">
        <p14:creationId xmlns:p14="http://schemas.microsoft.com/office/powerpoint/2010/main" val="123685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29736"/>
            <a:ext cx="8424936" cy="3539430"/>
          </a:xfrm>
          <a:prstGeom prst="rect">
            <a:avLst/>
          </a:prstGeom>
          <a:noFill/>
        </p:spPr>
        <p:txBody>
          <a:bodyPr wrap="square" rtlCol="0">
            <a:spAutoFit/>
          </a:bodyPr>
          <a:lstStyle/>
          <a:p>
            <a:r>
              <a:rPr lang="es-MX" sz="2800" b="1" dirty="0">
                <a:latin typeface="Arial" pitchFamily="34" charset="0"/>
                <a:cs typeface="Arial" pitchFamily="34" charset="0"/>
              </a:rPr>
              <a:t>Bibliografía </a:t>
            </a:r>
            <a:r>
              <a:rPr lang="es-MX" sz="2800" b="1" dirty="0" smtClean="0">
                <a:latin typeface="Arial" pitchFamily="34" charset="0"/>
                <a:cs typeface="Arial" pitchFamily="34" charset="0"/>
              </a:rPr>
              <a:t>del tema:</a:t>
            </a:r>
          </a:p>
          <a:p>
            <a:endParaRPr lang="es-MX" sz="2800" b="1" dirty="0" smtClean="0">
              <a:latin typeface="Arial" pitchFamily="34" charset="0"/>
              <a:cs typeface="Arial" pitchFamily="34" charset="0"/>
            </a:endParaRPr>
          </a:p>
          <a:p>
            <a:r>
              <a:rPr lang="es-MX" sz="2800" b="1" dirty="0"/>
              <a:t>Díaz Aranda, Enrique. (2008). Procedimiento Penal Acusatorio y Teoría del Delito. México D.F: STRAF</a:t>
            </a:r>
          </a:p>
          <a:p>
            <a:endParaRPr lang="es-MX" sz="2800" dirty="0">
              <a:latin typeface="Arial"/>
              <a:cs typeface="Arial"/>
            </a:endParaRPr>
          </a:p>
          <a:p>
            <a:r>
              <a:rPr lang="es-MX" sz="2800" dirty="0"/>
              <a:t> </a:t>
            </a:r>
          </a:p>
          <a:p>
            <a:endParaRPr lang="es-ES" sz="2800" dirty="0">
              <a:latin typeface="Arial"/>
              <a:cs typeface="Arial"/>
            </a:endParaRPr>
          </a:p>
          <a:p>
            <a:endParaRPr lang="es-ES" sz="2800" b="1" dirty="0">
              <a:latin typeface="Arial" pitchFamily="34" charset="0"/>
              <a:cs typeface="Arial" pitchFamily="34" charset="0"/>
            </a:endParaRPr>
          </a:p>
        </p:txBody>
      </p:sp>
    </p:spTree>
    <p:extLst>
      <p:ext uri="{BB962C8B-B14F-4D97-AF65-F5344CB8AC3E}">
        <p14:creationId xmlns:p14="http://schemas.microsoft.com/office/powerpoint/2010/main" val="360035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620688"/>
            <a:ext cx="8352679" cy="5478423"/>
          </a:xfrm>
          <a:prstGeom prst="rect">
            <a:avLst/>
          </a:prstGeom>
          <a:noFill/>
        </p:spPr>
        <p:txBody>
          <a:bodyPr wrap="square" rtlCol="0">
            <a:spAutoFit/>
          </a:bodyPr>
          <a:lstStyle/>
          <a:p>
            <a:pPr algn="just"/>
            <a:r>
              <a:rPr lang="es-MX" sz="2800" b="1" dirty="0" smtClean="0">
                <a:latin typeface="Arial" pitchFamily="34" charset="0"/>
                <a:cs typeface="Arial" pitchFamily="34" charset="0"/>
              </a:rPr>
              <a:t>Tema: </a:t>
            </a:r>
            <a:r>
              <a:rPr lang="es-MX" sz="2400" b="1" dirty="0" smtClean="0">
                <a:latin typeface="Arial" pitchFamily="34" charset="0"/>
                <a:cs typeface="Arial" pitchFamily="34" charset="0"/>
              </a:rPr>
              <a:t>la conducta.</a:t>
            </a:r>
          </a:p>
          <a:p>
            <a:pPr algn="just"/>
            <a:r>
              <a:rPr lang="es-MX" sz="2800" b="1" dirty="0" smtClean="0">
                <a:latin typeface="Arial" pitchFamily="34" charset="0"/>
                <a:cs typeface="Arial" pitchFamily="34" charset="0"/>
              </a:rPr>
              <a:t>Resumen (</a:t>
            </a:r>
            <a:r>
              <a:rPr lang="es-MX" sz="2800" b="1" dirty="0" err="1" smtClean="0">
                <a:latin typeface="Arial" pitchFamily="34" charset="0"/>
                <a:cs typeface="Arial" pitchFamily="34" charset="0"/>
              </a:rPr>
              <a:t>Abstract</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marL="342900" indent="-342900" algn="just">
              <a:lnSpc>
                <a:spcPct val="150000"/>
              </a:lnSpc>
              <a:buFont typeface="Arial" pitchFamily="34" charset="0"/>
              <a:buChar char="•"/>
            </a:pPr>
            <a:r>
              <a:rPr lang="es-MX" sz="1600" b="1" dirty="0" smtClean="0">
                <a:latin typeface="Arial" pitchFamily="34" charset="0"/>
                <a:cs typeface="Arial" pitchFamily="34" charset="0"/>
              </a:rPr>
              <a:t>La conducta penal como aquel movimiento corporal voluntario positivo o negativo que produce un resultado es fundamental su estudio en sus dos especies, la acción y la omisión para poder entender si dicha conducta se adecua al tipo penal y en consecuencia determinar si es una conducta típica. </a:t>
            </a:r>
          </a:p>
          <a:p>
            <a:pPr marL="342900" indent="-342900" algn="just">
              <a:lnSpc>
                <a:spcPct val="150000"/>
              </a:lnSpc>
              <a:buFont typeface="Arial" pitchFamily="34" charset="0"/>
              <a:buChar char="•"/>
            </a:pPr>
            <a:r>
              <a:rPr lang="en-US" sz="1600" b="1" dirty="0">
                <a:latin typeface="Arial" pitchFamily="34" charset="0"/>
                <a:cs typeface="Arial" pitchFamily="34" charset="0"/>
              </a:rPr>
              <a:t>The criminal conduct as that positive or negative voluntary body movement that produces a result is vital study in two species , action and failure to understand if such conduct conforms to the crime and thus determine if it is a typical behavior .</a:t>
            </a:r>
          </a:p>
          <a:p>
            <a:pPr marL="342900" indent="-342900" algn="just">
              <a:lnSpc>
                <a:spcPct val="150000"/>
              </a:lnSpc>
              <a:buFont typeface="Arial" pitchFamily="34" charset="0"/>
              <a:buChar char="•"/>
            </a:pPr>
            <a:r>
              <a:rPr lang="en-US" sz="1600" b="1" dirty="0">
                <a:latin typeface="Arial" pitchFamily="34" charset="0"/>
                <a:cs typeface="Arial" pitchFamily="34" charset="0"/>
              </a:rPr>
              <a:t>behavior , action , omission, typical </a:t>
            </a:r>
            <a:r>
              <a:rPr lang="en-US" sz="1600" b="1" dirty="0" err="1">
                <a:latin typeface="Arial" pitchFamily="34" charset="0"/>
                <a:cs typeface="Arial" pitchFamily="34" charset="0"/>
              </a:rPr>
              <a:t>concucta</a:t>
            </a:r>
            <a:r>
              <a:rPr lang="en-US" sz="1600" b="1" dirty="0">
                <a:latin typeface="Arial" pitchFamily="34" charset="0"/>
                <a:cs typeface="Arial" pitchFamily="34" charset="0"/>
              </a:rPr>
              <a:t> </a:t>
            </a:r>
            <a:r>
              <a:rPr lang="en-US" sz="1600" b="1" dirty="0" smtClean="0">
                <a:latin typeface="Arial" pitchFamily="34" charset="0"/>
                <a:cs typeface="Arial" pitchFamily="34" charset="0"/>
              </a:rPr>
              <a:t>.</a:t>
            </a:r>
          </a:p>
          <a:p>
            <a:pPr marL="342900" indent="-342900" algn="just">
              <a:lnSpc>
                <a:spcPct val="150000"/>
              </a:lnSpc>
              <a:buFont typeface="Arial" pitchFamily="34" charset="0"/>
              <a:buChar char="•"/>
            </a:pPr>
            <a:r>
              <a:rPr lang="es-MX" sz="1600" b="1" dirty="0" smtClean="0">
                <a:latin typeface="Arial" pitchFamily="34" charset="0"/>
                <a:cs typeface="Arial" pitchFamily="34" charset="0"/>
              </a:rPr>
              <a:t> </a:t>
            </a:r>
            <a:r>
              <a:rPr lang="es-MX" sz="2000" b="1" dirty="0">
                <a:latin typeface="Arial" pitchFamily="34" charset="0"/>
                <a:cs typeface="Arial" pitchFamily="34" charset="0"/>
              </a:rPr>
              <a:t>Palabras clave: </a:t>
            </a:r>
            <a:r>
              <a:rPr lang="es-MX" sz="2000" b="1" dirty="0" smtClean="0">
                <a:latin typeface="Arial" pitchFamily="34" charset="0"/>
                <a:cs typeface="Arial" pitchFamily="34" charset="0"/>
              </a:rPr>
              <a:t>(</a:t>
            </a:r>
            <a:r>
              <a:rPr lang="es-MX" sz="2000" b="1" dirty="0" err="1" smtClean="0">
                <a:latin typeface="Arial" pitchFamily="34" charset="0"/>
                <a:cs typeface="Arial" pitchFamily="34" charset="0"/>
              </a:rPr>
              <a:t>keywords</a:t>
            </a:r>
            <a:r>
              <a:rPr lang="es-MX" sz="2000" b="1" dirty="0" smtClean="0">
                <a:latin typeface="Arial" pitchFamily="34" charset="0"/>
                <a:cs typeface="Arial" pitchFamily="34" charset="0"/>
              </a:rPr>
              <a:t>)</a:t>
            </a:r>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1600" b="1" dirty="0" smtClean="0">
                <a:latin typeface="Arial" pitchFamily="34" charset="0"/>
                <a:cs typeface="Arial" pitchFamily="34" charset="0"/>
              </a:rPr>
              <a:t>conducta</a:t>
            </a:r>
            <a:r>
              <a:rPr lang="es-MX" sz="1600" b="1" dirty="0">
                <a:latin typeface="Arial" pitchFamily="34" charset="0"/>
                <a:cs typeface="Arial" pitchFamily="34" charset="0"/>
              </a:rPr>
              <a:t>, </a:t>
            </a:r>
            <a:r>
              <a:rPr lang="es-MX" sz="1600" b="1" dirty="0" err="1">
                <a:latin typeface="Arial" pitchFamily="34" charset="0"/>
                <a:cs typeface="Arial" pitchFamily="34" charset="0"/>
              </a:rPr>
              <a:t>accion</a:t>
            </a:r>
            <a:r>
              <a:rPr lang="es-MX" sz="1600" b="1" dirty="0">
                <a:latin typeface="Arial" pitchFamily="34" charset="0"/>
                <a:cs typeface="Arial" pitchFamily="34" charset="0"/>
              </a:rPr>
              <a:t>, omisión, </a:t>
            </a:r>
            <a:r>
              <a:rPr lang="es-MX" sz="1600" b="1" dirty="0" err="1">
                <a:latin typeface="Arial" pitchFamily="34" charset="0"/>
                <a:cs typeface="Arial" pitchFamily="34" charset="0"/>
              </a:rPr>
              <a:t>concucta</a:t>
            </a:r>
            <a:r>
              <a:rPr lang="es-MX" sz="1600" b="1" dirty="0">
                <a:latin typeface="Arial" pitchFamily="34" charset="0"/>
                <a:cs typeface="Arial" pitchFamily="34" charset="0"/>
              </a:rPr>
              <a:t> </a:t>
            </a:r>
            <a:r>
              <a:rPr lang="es-MX" sz="1600" b="1" dirty="0" err="1">
                <a:latin typeface="Arial" pitchFamily="34" charset="0"/>
                <a:cs typeface="Arial" pitchFamily="34" charset="0"/>
              </a:rPr>
              <a:t>tipica</a:t>
            </a:r>
            <a:r>
              <a:rPr lang="es-MX" sz="1600" b="1" dirty="0" smtClean="0">
                <a:latin typeface="Arial" pitchFamily="34" charset="0"/>
                <a:cs typeface="Arial" pitchFamily="34" charset="0"/>
              </a:rPr>
              <a:t>.</a:t>
            </a:r>
          </a:p>
          <a:p>
            <a:pPr marL="342900" indent="-342900" algn="just">
              <a:lnSpc>
                <a:spcPct val="150000"/>
              </a:lnSpc>
              <a:buFont typeface="Arial" pitchFamily="34" charset="0"/>
              <a:buChar char="•"/>
            </a:pPr>
            <a:r>
              <a:rPr lang="en-US" sz="1600" b="1" dirty="0">
                <a:latin typeface="Arial" pitchFamily="34" charset="0"/>
                <a:cs typeface="Arial" pitchFamily="34" charset="0"/>
              </a:rPr>
              <a:t>behavior , action , omission, typical </a:t>
            </a:r>
            <a:r>
              <a:rPr lang="en-US" sz="1600" b="1" dirty="0" err="1">
                <a:latin typeface="Arial" pitchFamily="34" charset="0"/>
                <a:cs typeface="Arial" pitchFamily="34" charset="0"/>
              </a:rPr>
              <a:t>concucta</a:t>
            </a:r>
            <a:r>
              <a:rPr lang="en-US" sz="1600" b="1" dirty="0">
                <a:latin typeface="Arial" pitchFamily="34" charset="0"/>
                <a:cs typeface="Arial" pitchFamily="34" charset="0"/>
              </a:rPr>
              <a:t> </a:t>
            </a:r>
            <a:endParaRPr lang="es-MX"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899592" y="692696"/>
            <a:ext cx="7632848" cy="3170099"/>
          </a:xfrm>
          <a:prstGeom prst="rect">
            <a:avLst/>
          </a:prstGeom>
          <a:noFill/>
        </p:spPr>
        <p:txBody>
          <a:bodyPr wrap="square" rtlCol="0">
            <a:spAutoFit/>
          </a:bodyPr>
          <a:lstStyle/>
          <a:p>
            <a:pPr algn="just"/>
            <a:r>
              <a:rPr lang="es-MX" sz="2800" b="1" dirty="0">
                <a:latin typeface="Arial" pitchFamily="34" charset="0"/>
                <a:cs typeface="Arial" pitchFamily="34" charset="0"/>
              </a:rPr>
              <a:t>Objetivo general</a:t>
            </a:r>
            <a:r>
              <a:rPr lang="es-MX" sz="2800" b="1" dirty="0" smtClean="0">
                <a:latin typeface="Arial" pitchFamily="34" charset="0"/>
                <a:cs typeface="Arial" pitchFamily="34" charset="0"/>
              </a:rPr>
              <a:t>: </a:t>
            </a:r>
            <a:r>
              <a:rPr lang="es-MX" sz="2400" dirty="0" smtClean="0">
                <a:latin typeface="Arial" pitchFamily="34" charset="0"/>
                <a:cs typeface="Arial" pitchFamily="34" charset="0"/>
              </a:rPr>
              <a:t>Permite al alumno entender la función que tiene el derecho penal como contenedor del estado de policía  y estar en condiciones de responder a las preguntas: ¿ qué es el derecho penal? ; ¿bajo qué presupuestos puede requerirse la habilitación de la pena? ; ¿ cómo debe responder a éste requerimiento la agencia judicial competente?. </a:t>
            </a:r>
            <a:endParaRPr lang="es-MX" sz="2400" dirty="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404664"/>
            <a:ext cx="8280920" cy="3970318"/>
          </a:xfrm>
          <a:prstGeom prst="rect">
            <a:avLst/>
          </a:prstGeom>
          <a:noFill/>
        </p:spPr>
        <p:txBody>
          <a:bodyPr wrap="square" rtlCol="0">
            <a:spAutoFit/>
          </a:bodyPr>
          <a:lstStyle/>
          <a:p>
            <a:endParaRPr lang="es-MX" sz="2800" b="1" dirty="0" smtClean="0">
              <a:latin typeface="Arial" pitchFamily="34" charset="0"/>
              <a:cs typeface="Arial" pitchFamily="34" charset="0"/>
            </a:endParaRPr>
          </a:p>
          <a:p>
            <a:endParaRPr lang="es-MX" sz="2800" b="1" dirty="0">
              <a:latin typeface="Arial" pitchFamily="34" charset="0"/>
              <a:cs typeface="Arial" pitchFamily="34" charset="0"/>
            </a:endParaRPr>
          </a:p>
          <a:p>
            <a:r>
              <a:rPr lang="es-MX" sz="2800" b="1" dirty="0" smtClean="0">
                <a:latin typeface="Arial" pitchFamily="34" charset="0"/>
                <a:cs typeface="Arial" pitchFamily="34" charset="0"/>
              </a:rPr>
              <a:t>Nombre </a:t>
            </a:r>
            <a:r>
              <a:rPr lang="es-MX" sz="2800" b="1" dirty="0">
                <a:latin typeface="Arial" pitchFamily="34" charset="0"/>
                <a:cs typeface="Arial" pitchFamily="34" charset="0"/>
              </a:rPr>
              <a:t>de la </a:t>
            </a:r>
            <a:r>
              <a:rPr lang="es-MX" sz="2800" b="1" dirty="0" smtClean="0">
                <a:latin typeface="Arial" pitchFamily="34" charset="0"/>
                <a:cs typeface="Arial" pitchFamily="34" charset="0"/>
              </a:rPr>
              <a:t>unidad: </a:t>
            </a:r>
            <a:r>
              <a:rPr lang="es-MX" sz="2800" b="1" dirty="0" smtClean="0"/>
              <a:t>CONDUCTA</a:t>
            </a:r>
            <a:endParaRPr lang="es-MX" sz="2800" dirty="0"/>
          </a:p>
          <a:p>
            <a:endParaRPr lang="es-MX" sz="2800" b="1" dirty="0">
              <a:latin typeface="Arial" pitchFamily="34" charset="0"/>
              <a:cs typeface="Arial" pitchFamily="34" charset="0"/>
            </a:endParaRPr>
          </a:p>
          <a:p>
            <a:pPr algn="ctr"/>
            <a:r>
              <a:rPr lang="es-MX" sz="2800" dirty="0">
                <a:latin typeface="Arial" pitchFamily="34" charset="0"/>
                <a:cs typeface="Arial" pitchFamily="34" charset="0"/>
              </a:rPr>
              <a:t>UNIDAD </a:t>
            </a:r>
            <a:r>
              <a:rPr lang="es-MX" sz="2800" dirty="0" smtClean="0">
                <a:latin typeface="Arial" pitchFamily="34" charset="0"/>
                <a:cs typeface="Arial" pitchFamily="34" charset="0"/>
              </a:rPr>
              <a:t>VIII</a:t>
            </a:r>
          </a:p>
          <a:p>
            <a:pPr algn="ctr"/>
            <a:endParaRPr lang="es-MX" sz="2800" b="1" dirty="0">
              <a:latin typeface="Arial" pitchFamily="34" charset="0"/>
              <a:cs typeface="Arial" pitchFamily="34" charset="0"/>
            </a:endParaRPr>
          </a:p>
          <a:p>
            <a:pPr algn="just"/>
            <a:r>
              <a:rPr lang="es-MX" sz="2800" b="1" dirty="0" smtClean="0">
                <a:latin typeface="Arial" pitchFamily="34" charset="0"/>
                <a:cs typeface="Arial" pitchFamily="34" charset="0"/>
              </a:rPr>
              <a:t>Objetivo </a:t>
            </a:r>
            <a:r>
              <a:rPr lang="es-MX" sz="2800" b="1" dirty="0">
                <a:latin typeface="Arial" pitchFamily="34" charset="0"/>
                <a:cs typeface="Arial" pitchFamily="34" charset="0"/>
              </a:rPr>
              <a:t>de la </a:t>
            </a:r>
            <a:r>
              <a:rPr lang="es-MX" sz="2800" b="1" dirty="0" smtClean="0">
                <a:latin typeface="Arial" pitchFamily="34" charset="0"/>
                <a:cs typeface="Arial" pitchFamily="34" charset="0"/>
              </a:rPr>
              <a:t>unidad: Conocerá </a:t>
            </a:r>
            <a:r>
              <a:rPr lang="es-MX" sz="2800" b="1" dirty="0">
                <a:latin typeface="Arial" pitchFamily="34" charset="0"/>
                <a:cs typeface="Arial" pitchFamily="34" charset="0"/>
              </a:rPr>
              <a:t>las bases de la teoría final de la acción, la imputación objetiva y el funcionalismo penal</a:t>
            </a:r>
            <a:endParaRPr lang="es-MX"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1377" y="116632"/>
            <a:ext cx="8419095" cy="4832092"/>
          </a:xfrm>
          <a:prstGeom prst="rect">
            <a:avLst/>
          </a:prstGeom>
          <a:noFill/>
        </p:spPr>
        <p:txBody>
          <a:bodyPr wrap="square" rtlCol="0">
            <a:spAutoFit/>
          </a:bodyPr>
          <a:lstStyle/>
          <a:p>
            <a:endParaRPr lang="es-MX" sz="2800" b="1" dirty="0" smtClean="0">
              <a:latin typeface="Arial" pitchFamily="34" charset="0"/>
              <a:cs typeface="Arial" pitchFamily="34" charset="0"/>
            </a:endParaRPr>
          </a:p>
          <a:p>
            <a:r>
              <a:rPr lang="es-MX" sz="2800" b="1" dirty="0" smtClean="0">
                <a:latin typeface="Arial" pitchFamily="34" charset="0"/>
                <a:cs typeface="Arial" pitchFamily="34" charset="0"/>
              </a:rPr>
              <a:t>Tema: LA CONDUCTA</a:t>
            </a:r>
            <a:endParaRPr lang="es-MX" sz="2400" b="1" dirty="0">
              <a:latin typeface="Arial" pitchFamily="34" charset="0"/>
              <a:cs typeface="Arial" pitchFamily="34" charset="0"/>
            </a:endParaRPr>
          </a:p>
          <a:p>
            <a:pPr algn="just"/>
            <a:r>
              <a:rPr lang="es-MX" sz="2800" b="1" dirty="0" smtClean="0">
                <a:latin typeface="Arial" pitchFamily="34" charset="0"/>
                <a:cs typeface="Arial" pitchFamily="34" charset="0"/>
              </a:rPr>
              <a:t>Introducción: </a:t>
            </a:r>
            <a:r>
              <a:rPr lang="es-MX" sz="2800" dirty="0">
                <a:latin typeface="Arial" pitchFamily="34" charset="0"/>
                <a:cs typeface="Arial" pitchFamily="34" charset="0"/>
              </a:rPr>
              <a:t>Para que delito pueda ser catalogado como tal, primero deben reunirse ciertos elementos, esta vez toca el turno para hacer mención de la conducta típica, si este elemento no existe definitivamente, no se constituirá como delito, y se llama típica porque debe estar establecida en un ordenamiento legal, ya que de no ser así, entonces no podemos atribuirle a una persona determinado </a:t>
            </a:r>
            <a:r>
              <a:rPr lang="es-MX" sz="2800" dirty="0" smtClean="0">
                <a:latin typeface="Arial" pitchFamily="34" charset="0"/>
                <a:cs typeface="Arial" pitchFamily="34" charset="0"/>
              </a:rPr>
              <a:t>delito.</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nvSpPr>
        <p:spPr>
          <a:xfrm>
            <a:off x="-457200" y="556337"/>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endParaRPr lang="es-MX" b="1" dirty="0"/>
          </a:p>
        </p:txBody>
      </p:sp>
      <p:sp>
        <p:nvSpPr>
          <p:cNvPr id="7" name="Marcador de contenido 2"/>
          <p:cNvSpPr>
            <a:spLocks noGrp="1"/>
          </p:cNvSpPr>
          <p:nvPr/>
        </p:nvSpPr>
        <p:spPr>
          <a:xfrm>
            <a:off x="179512" y="1844824"/>
            <a:ext cx="6696744" cy="2069636"/>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es-MX" sz="2400" b="1" dirty="0" smtClean="0"/>
              <a:t>Los 4 sistemas del delito desarrollados en Alemania (</a:t>
            </a:r>
            <a:r>
              <a:rPr lang="es-MX" sz="2400" dirty="0" smtClean="0"/>
              <a:t>clásico, neoclásico, finalista y funcionalista</a:t>
            </a:r>
            <a:r>
              <a:rPr lang="es-MX" sz="2400" b="1" dirty="0" smtClean="0"/>
              <a:t>) han considerado que la conducta por si misma, es el presupuesto o uno de los elemento del delito, no obstante, es un error, ya que supondría que estaríamos analizando en todo tiempo la existencia de conductas y de resultados para después volver a analizarla.</a:t>
            </a:r>
            <a:endParaRPr lang="es-MX" sz="2400" b="1" dirty="0"/>
          </a:p>
        </p:txBody>
      </p:sp>
      <p:pic>
        <p:nvPicPr>
          <p:cNvPr id="8" name="Picture 2" descr="http://media.tumblr.com/tumblr_m2bnsynzbj1r17n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013176"/>
            <a:ext cx="3466356" cy="161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60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nvSpPr>
        <p:spPr>
          <a:xfrm>
            <a:off x="-457200" y="556337"/>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endParaRPr lang="es-MX" b="1" dirty="0">
              <a:solidFill>
                <a:prstClr val="black">
                  <a:lumMod val="85000"/>
                  <a:lumOff val="15000"/>
                </a:prstClr>
              </a:solidFill>
            </a:endParaRPr>
          </a:p>
        </p:txBody>
      </p:sp>
      <p:sp>
        <p:nvSpPr>
          <p:cNvPr id="7" name="Marcador de contenido 2"/>
          <p:cNvSpPr>
            <a:spLocks noGrp="1"/>
          </p:cNvSpPr>
          <p:nvPr/>
        </p:nvSpPr>
        <p:spPr>
          <a:xfrm>
            <a:off x="179512" y="1844824"/>
            <a:ext cx="6696744" cy="2069636"/>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Clr>
                <a:prstClr val="black">
                  <a:lumMod val="85000"/>
                  <a:lumOff val="15000"/>
                </a:prstClr>
              </a:buClr>
              <a:buFont typeface="Garamond" pitchFamily="18" charset="0"/>
              <a:buNone/>
            </a:pPr>
            <a:endParaRPr lang="es-MX" sz="2400" b="1" dirty="0">
              <a:solidFill>
                <a:prstClr val="black"/>
              </a:solidFill>
            </a:endParaRPr>
          </a:p>
        </p:txBody>
      </p:sp>
      <p:sp>
        <p:nvSpPr>
          <p:cNvPr id="2" name="Rectángulo 1"/>
          <p:cNvSpPr/>
          <p:nvPr/>
        </p:nvSpPr>
        <p:spPr>
          <a:xfrm>
            <a:off x="2286000" y="2551837"/>
            <a:ext cx="4572000" cy="1754326"/>
          </a:xfrm>
          <a:prstGeom prst="rect">
            <a:avLst/>
          </a:prstGeom>
        </p:spPr>
        <p:txBody>
          <a:bodyPr>
            <a:spAutoFit/>
          </a:bodyPr>
          <a:lstStyle/>
          <a:p>
            <a:pPr algn="just"/>
            <a:r>
              <a:rPr lang="es-MX" b="1" dirty="0"/>
              <a:t>La doctrina suele utilizar términos “acción” y “conducta” como sinónimos, sin embargo es preferible usar “conducta” como concepto general.</a:t>
            </a:r>
          </a:p>
          <a:p>
            <a:pPr algn="just"/>
            <a:r>
              <a:rPr lang="es-MX" b="1" dirty="0"/>
              <a:t>Para de esa forma poder diferenciar a sus dos especies: la acción y la omisión</a:t>
            </a:r>
          </a:p>
        </p:txBody>
      </p:sp>
    </p:spTree>
    <p:extLst>
      <p:ext uri="{BB962C8B-B14F-4D97-AF65-F5344CB8AC3E}">
        <p14:creationId xmlns:p14="http://schemas.microsoft.com/office/powerpoint/2010/main" val="382589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nvSpPr>
        <p:spPr>
          <a:xfrm>
            <a:off x="-457200" y="732777"/>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MX" dirty="0" smtClean="0"/>
              <a:t>ACCIÓN</a:t>
            </a:r>
            <a:endParaRPr lang="es-MX" dirty="0"/>
          </a:p>
        </p:txBody>
      </p:sp>
      <p:sp>
        <p:nvSpPr>
          <p:cNvPr id="9" name="Marcador de contenido 2"/>
          <p:cNvSpPr>
            <a:spLocks noGrp="1"/>
          </p:cNvSpPr>
          <p:nvPr/>
        </p:nvSpPr>
        <p:spPr>
          <a:xfrm>
            <a:off x="2339752" y="1988840"/>
            <a:ext cx="5256584"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r>
              <a:rPr lang="es-MX" sz="2800" b="1" dirty="0" smtClean="0"/>
              <a:t>Significa actuar o hacer, es un hecho  positivo, el cual implica que el agente lleve a cabo uno o varios movimientos corporales infringiendo la ley</a:t>
            </a:r>
            <a:endParaRPr lang="es-MX" sz="2800" b="1" dirty="0"/>
          </a:p>
        </p:txBody>
      </p:sp>
    </p:spTree>
    <p:extLst>
      <p:ext uri="{BB962C8B-B14F-4D97-AF65-F5344CB8AC3E}">
        <p14:creationId xmlns:p14="http://schemas.microsoft.com/office/powerpoint/2010/main" val="195188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nvSpPr>
        <p:spPr>
          <a:xfrm>
            <a:off x="-99809" y="936191"/>
            <a:ext cx="9601196" cy="740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MX" dirty="0" smtClean="0"/>
              <a:t>OMISIÓN</a:t>
            </a:r>
            <a:endParaRPr lang="es-MX" dirty="0"/>
          </a:p>
        </p:txBody>
      </p:sp>
      <p:sp>
        <p:nvSpPr>
          <p:cNvPr id="9" name="Marcador de contenido 2"/>
          <p:cNvSpPr>
            <a:spLocks noGrp="1"/>
          </p:cNvSpPr>
          <p:nvPr/>
        </p:nvSpPr>
        <p:spPr>
          <a:xfrm>
            <a:off x="639209" y="2204864"/>
            <a:ext cx="4508855" cy="302433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lt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lt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lt1"/>
                </a:solidFill>
                <a:latin typeface="+mn-lt"/>
                <a:ea typeface="+mn-ea"/>
                <a:cs typeface="+mn-cs"/>
              </a:defRPr>
            </a:lvl9pPr>
          </a:lstStyle>
          <a:p>
            <a:pPr algn="just"/>
            <a:r>
              <a:rPr lang="es-MX" sz="2400" b="1" dirty="0">
                <a:solidFill>
                  <a:schemeClr val="tx1">
                    <a:lumMod val="95000"/>
                    <a:lumOff val="5000"/>
                  </a:schemeClr>
                </a:solidFill>
              </a:rPr>
              <a:t>D</a:t>
            </a:r>
            <a:r>
              <a:rPr lang="es-MX" sz="2400" b="1" dirty="0" smtClean="0">
                <a:solidFill>
                  <a:schemeClr val="tx1">
                    <a:lumMod val="95000"/>
                    <a:lumOff val="5000"/>
                  </a:schemeClr>
                </a:solidFill>
              </a:rPr>
              <a:t>ebemos atender al termino conducta típica porque la conducta del que omite cumplir con un deber de cuidado se encuentra en la norma que le obligaba a actuar y que desobedeció, y no propiamente en la conducta que realizo</a:t>
            </a:r>
            <a:endParaRPr lang="es-MX" sz="2400" b="1" dirty="0">
              <a:solidFill>
                <a:schemeClr val="tx1">
                  <a:lumMod val="95000"/>
                  <a:lumOff val="5000"/>
                </a:schemeClr>
              </a:solidFill>
            </a:endParaRPr>
          </a:p>
        </p:txBody>
      </p:sp>
      <p:pic>
        <p:nvPicPr>
          <p:cNvPr id="10" name="Imagen 9"/>
          <p:cNvPicPr>
            <a:picLocks noChangeAspect="1"/>
          </p:cNvPicPr>
          <p:nvPr/>
        </p:nvPicPr>
        <p:blipFill>
          <a:blip r:embed="rId2"/>
          <a:stretch>
            <a:fillRect/>
          </a:stretch>
        </p:blipFill>
        <p:spPr>
          <a:xfrm>
            <a:off x="5220072" y="2636912"/>
            <a:ext cx="3708181" cy="1984840"/>
          </a:xfrm>
          <a:prstGeom prst="rect">
            <a:avLst/>
          </a:prstGeom>
          <a:ln>
            <a:noFill/>
          </a:ln>
          <a:effectLst>
            <a:softEdge rad="112500"/>
          </a:effectLst>
        </p:spPr>
      </p:pic>
    </p:spTree>
    <p:extLst>
      <p:ext uri="{BB962C8B-B14F-4D97-AF65-F5344CB8AC3E}">
        <p14:creationId xmlns:p14="http://schemas.microsoft.com/office/powerpoint/2010/main" val="192394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659</Words>
  <Application>Microsoft Office PowerPoint</Application>
  <PresentationFormat>Presentación en pantalla (4:3)</PresentationFormat>
  <Paragraphs>51</Paragraphs>
  <Slides>12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Garamond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CONLCUSIÓN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PC-01</cp:lastModifiedBy>
  <cp:revision>51</cp:revision>
  <dcterms:created xsi:type="dcterms:W3CDTF">2012-08-07T16:35:15Z</dcterms:created>
  <dcterms:modified xsi:type="dcterms:W3CDTF">2015-10-29T23:25:30Z</dcterms:modified>
</cp:coreProperties>
</file>